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</p:sldIdLst>
  <p:sldSz cx="9144000" cy="6858000" type="screen4x3"/>
  <p:notesSz cx="6832600" cy="99631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03E54E-2882-4974-A803-A81AAFF991F6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A62AA5-CDFD-4649-83B7-5E8EFE47C4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academ.info/upload/node_images_ext/2007/03/6455/0.17754600%201174387948-2.jpg&amp;p=1&amp;text=%D0%BE%D0%B4%D0%B0%D1%80%D0%B5%D0%BD%D0%BD%D1%8B%D0%B5%20%D0%B4%D0%B5%D1%82%D0%B8%20%D0%BA%D0%B0%D1%80%D1%82%D0%B8%D0%BD%D0%BA%D0%B8&amp;noreask=1&amp;pos=41&amp;lr=11164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file.mobilmusic.ru/17/6e/a2/767835.gif&amp;p=3&amp;text=%D0%BE%D0%B4%D0%B0%D1%80%D0%B5%D0%BD%D0%BD%D1%8B%D0%B5%20%D0%B4%D0%B5%D1%82%D0%B8%20%D0%BA%D0%B0%D1%80%D1%82%D0%B8%D0%BD%D0%BA%D0%B8&amp;noreask=1&amp;pos=116&amp;lr=11164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Готовимся к детскому саду заранее</a:t>
            </a:r>
            <a:endParaRPr lang="ru-RU" sz="4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7464" y="1572982"/>
            <a:ext cx="6227874" cy="467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87148"/>
            <a:ext cx="7056784" cy="108161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D:\мои фото\фото презентация\cocuk_resimle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1182" y="1244599"/>
            <a:ext cx="4801716" cy="468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22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260648"/>
            <a:ext cx="7498080" cy="7784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Кому адаптироваться легче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4756" y="1268760"/>
            <a:ext cx="468051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Детям ,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которых готовили </a:t>
            </a: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посещению </a:t>
            </a:r>
            <a:endParaRPr lang="ru-RU" sz="2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детского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сада заранее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9425" y="3430431"/>
            <a:ext cx="48610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Детям ,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физически здоровым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5905" y="5429836"/>
            <a:ext cx="449822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Детям ,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имеющим навыки </a:t>
            </a: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самообслуживания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D:\адаптация\i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57408"/>
            <a:ext cx="2859807" cy="214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://im5-tub-ru.yandex.net/i?id=199054986-40-72&amp;n=21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928658"/>
            <a:ext cx="2915816" cy="1940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3" name="Picture 3" descr="D:\адаптация\i5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17294"/>
            <a:ext cx="2824651" cy="18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17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04" y="188640"/>
            <a:ext cx="77833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ребенка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 детскому саду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0304" y="1367190"/>
            <a:ext cx="72536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Укрепление здоровья, физическое развитие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6081" y="2460717"/>
            <a:ext cx="47740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Эмоциональная готовность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3255" y="5329327"/>
            <a:ext cx="38143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Режим дня </a:t>
            </a: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и рацион питания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50304" y="4077072"/>
            <a:ext cx="52777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Развитие самостоятельности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Рисунок 10" descr="http://im7-tub-ru.yandex.net/i?id=363939757-53-72&amp;n=21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9466" y="1890410"/>
            <a:ext cx="1693504" cy="2186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D:\адаптация\1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0318" y="4757911"/>
            <a:ext cx="3545304" cy="199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адаптация\i1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8929" y="3245350"/>
            <a:ext cx="2778636" cy="208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46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791" y="260648"/>
            <a:ext cx="7498080" cy="7966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Эмоциональная готовность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887813"/>
            <a:ext cx="49338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Знакомство с детским садом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D:\адаптация\i1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2197" y="1111012"/>
            <a:ext cx="2769096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3383462"/>
            <a:ext cx="60194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расставанию с мамой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2" name="Picture 4" descr="D:\адаптация\i7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9801" y="3972920"/>
            <a:ext cx="2415051" cy="239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D:\адаптация\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72920"/>
            <a:ext cx="2535303" cy="253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20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712" y="404664"/>
            <a:ext cx="6377912" cy="778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к режиму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детского сада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6667" y="1630407"/>
            <a:ext cx="58506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Построить своим режим дня дома </a:t>
            </a:r>
          </a:p>
          <a:p>
            <a:pPr algn="ct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хожим с режимом для детского сада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1975" y="2908595"/>
            <a:ext cx="42333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Ранний утренний подъем 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79277" y="3687791"/>
            <a:ext cx="60453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Обязательный дневной сон с 13.00-15.00 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6320" y="4616709"/>
            <a:ext cx="601900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Прогулки на улице на детских площадках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4417" y="5536930"/>
            <a:ext cx="56753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Ночной сон не позднее 21.00 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адаптация\i1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6290" y="0"/>
            <a:ext cx="1977710" cy="204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47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1582621"/>
            <a:ext cx="698477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Молочные продукты (творог, кефир, йогурты)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91712" y="404664"/>
            <a:ext cx="6377912" cy="778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Рацион питания приближен к меню детского сада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2481776"/>
            <a:ext cx="60081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Различные каши (молочные и на воде)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10857" y="3525018"/>
            <a:ext cx="21539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Супы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47652" y="5949280"/>
            <a:ext cx="63967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Мясные изделия (котлеты, биточки) и т.п.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65232" y="4581128"/>
            <a:ext cx="36807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Компоты, кисели</a:t>
            </a:r>
          </a:p>
        </p:txBody>
      </p:sp>
      <p:pic>
        <p:nvPicPr>
          <p:cNvPr id="2050" name="Picture 2" descr="D:\адаптация\i1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2020" y="3123205"/>
            <a:ext cx="3456055" cy="259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6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21265"/>
            <a:ext cx="7560840" cy="7784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самостоятельности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6663" y="908720"/>
            <a:ext cx="69847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Самостоятельно одеваться, раздеваться и умываться с небольшой помощью взрослых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8186" y="3805704"/>
            <a:ext cx="30243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Аккуратно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складывать свои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вещи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6663" y="5512403"/>
            <a:ext cx="69847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Мыть руки и умываться перед и после еды, после прогулки и посещения туалета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71536" y="2325115"/>
            <a:ext cx="32823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Самостоятельно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аккуратно кушать</a:t>
            </a:r>
          </a:p>
        </p:txBody>
      </p:sp>
      <p:pic>
        <p:nvPicPr>
          <p:cNvPr id="3074" name="Picture 2" descr="D:\адаптация\i1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2522" y="2093946"/>
            <a:ext cx="2029010" cy="304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адаптация\i1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1629" y="1865525"/>
            <a:ext cx="2457450" cy="175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адаптация\i2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625080" cy="196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78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60840" cy="778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Приучать к культуре поведения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0914" y="1283568"/>
            <a:ext cx="698477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Здороваться со взрослыми и детьми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5855" y="2336349"/>
            <a:ext cx="63722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Употреблять слова просьбы, благодарности (дайте пожалуйста, можно взять, спасибо)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9" y="4365934"/>
            <a:ext cx="41044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Культура поведения на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улице и в помещении</a:t>
            </a:r>
          </a:p>
        </p:txBody>
      </p:sp>
      <p:pic>
        <p:nvPicPr>
          <p:cNvPr id="4099" name="Picture 3" descr="D:\адаптация\i1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70411"/>
            <a:ext cx="4477331" cy="33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6084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Формировать умения общения со сверстниками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124744"/>
            <a:ext cx="77768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Посещать детские площадки, чтобы ребенок играл вместе с другими детьми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8281" y="4023721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Развивать игровую деятельность</a:t>
            </a:r>
          </a:p>
        </p:txBody>
      </p:sp>
      <p:pic>
        <p:nvPicPr>
          <p:cNvPr id="5122" name="Picture 2" descr="D:\адаптация\3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5" y="1955742"/>
            <a:ext cx="3142771" cy="208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адаптация\2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3178"/>
            <a:ext cx="2942673" cy="211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адаптация\2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0909" y="4552729"/>
            <a:ext cx="2769096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0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</TotalTime>
  <Words>212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Готовимся к детскому саду заранее</vt:lpstr>
      <vt:lpstr>Кому адаптироваться легче</vt:lpstr>
      <vt:lpstr>Подготовка ребенка  к детскому саду</vt:lpstr>
      <vt:lpstr>Эмоциональная готовность</vt:lpstr>
      <vt:lpstr>Подготовка к режиму  детского сада</vt:lpstr>
      <vt:lpstr>Рацион питания приближен к меню детского сада</vt:lpstr>
      <vt:lpstr>Развитие самостоятельности</vt:lpstr>
      <vt:lpstr>Приучать к культуре поведения</vt:lpstr>
      <vt:lpstr>Формировать умения общения со сверстниками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к условиям детского сада</dc:title>
  <dc:creator>1</dc:creator>
  <cp:lastModifiedBy>123</cp:lastModifiedBy>
  <cp:revision>31</cp:revision>
  <dcterms:created xsi:type="dcterms:W3CDTF">2012-05-28T04:26:21Z</dcterms:created>
  <dcterms:modified xsi:type="dcterms:W3CDTF">2003-01-01T21:36:20Z</dcterms:modified>
</cp:coreProperties>
</file>