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4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47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6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96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1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4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4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83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3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3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59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4011E-C4EE-4357-8C0F-842078BC1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60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СООБЩИ, ГДЕ ТОРГУЮТ СМЕРТЬЮ!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период с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28 октября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2022 года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территории Хабаровского края проводится общероссийская антинаркотическая акция </a:t>
            </a:r>
          </a:p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«Сообщи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где торгуют смертью!», организованная по инициативе МВД России</a:t>
            </a:r>
          </a:p>
          <a:p>
            <a:pPr marL="0" indent="0" algn="ctr"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ЦЕЛЬ: повышение эффективности мер, направленных на предупреждение незаконного оборота и потребления наркотических средств и психотропных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веществ,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общественности к участию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противодействии незаконному обороту наркотиков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Информацию о фактах незаконного оборота наркотиков и о том, где торгуют наркотиками,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Вы можете сообщить на «телефон доверия» УМВД России по Хабаровскому краю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8(4212) 387-387, 128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«Горячая линия</a:t>
            </a:r>
            <a:r>
              <a:rPr lang="ru-RU" sz="1400" b="1" i="1" smtClean="0">
                <a:latin typeface="Times New Roman" pitchFamily="18" charset="0"/>
                <a:cs typeface="Times New Roman" pitchFamily="18" charset="0"/>
              </a:rPr>
              <a:t>» министерства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здравоохранения Хабаровского края по вопросам лечения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 медицинской реабилитации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наркобольных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с 09-00 до 17-00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8(4212) 35-80-02, 8(4212) 42-62-03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«Телефон доверия» Центра психотерапии по вопросам оказания психологической помощи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 (4212) 30-71-71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Единый федеральный бесплатный круглосуточный «детский телефон доверия»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8-800-2000-122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1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58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СООБЩИ, ГДЕ ТОРГУЮТ СМЕРТЬЮ!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СООБЩИ, ГДЕ ТОРГУЮТ СМЕРТЬЮ!</dc:title>
  <dc:creator>Пользователь</dc:creator>
  <cp:lastModifiedBy>Олейник Елена Сергеевна</cp:lastModifiedBy>
  <cp:revision>12</cp:revision>
  <cp:lastPrinted>2022-09-30T01:22:26Z</cp:lastPrinted>
  <dcterms:created xsi:type="dcterms:W3CDTF">2019-02-28T02:26:04Z</dcterms:created>
  <dcterms:modified xsi:type="dcterms:W3CDTF">2022-09-30T01:22:29Z</dcterms:modified>
</cp:coreProperties>
</file>