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3018-D437-4B4F-B6DC-2C4B649926D6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091-B591-42B1-B6E0-2FD0BCD2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3018-D437-4B4F-B6DC-2C4B649926D6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091-B591-42B1-B6E0-2FD0BCD2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3018-D437-4B4F-B6DC-2C4B649926D6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091-B591-42B1-B6E0-2FD0BCD2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3018-D437-4B4F-B6DC-2C4B649926D6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091-B591-42B1-B6E0-2FD0BCD2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3018-D437-4B4F-B6DC-2C4B649926D6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091-B591-42B1-B6E0-2FD0BCD2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3018-D437-4B4F-B6DC-2C4B649926D6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091-B591-42B1-B6E0-2FD0BCD2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3018-D437-4B4F-B6DC-2C4B649926D6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091-B591-42B1-B6E0-2FD0BCD2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3018-D437-4B4F-B6DC-2C4B649926D6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091-B591-42B1-B6E0-2FD0BCD2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3018-D437-4B4F-B6DC-2C4B649926D6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091-B591-42B1-B6E0-2FD0BCD2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3018-D437-4B4F-B6DC-2C4B649926D6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091-B591-42B1-B6E0-2FD0BCD2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3018-D437-4B4F-B6DC-2C4B649926D6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BD7091-B591-42B1-B6E0-2FD0BCD2B9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F33018-D437-4B4F-B6DC-2C4B649926D6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BD7091-B591-42B1-B6E0-2FD0BCD2B9D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276456" cy="1152128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комбинированного вида №38 п. Эльбан  </a:t>
            </a:r>
            <a:br>
              <a:rPr lang="ru-RU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Амурского района Хабаровского края</a:t>
            </a:r>
            <a:br>
              <a:rPr lang="ru-RU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632848" cy="432048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40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Отчет</a:t>
            </a:r>
            <a:r>
              <a:rPr lang="ru-RU" sz="40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Sans Serif"/>
              </a:rPr>
              <a:t>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8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Sans Serif"/>
              </a:rPr>
              <a:t>по итогам проведения тематической недели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8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Sans Serif"/>
              </a:rPr>
              <a:t>По страницам истории родного города»</a:t>
            </a:r>
            <a:endParaRPr lang="ru-RU" sz="28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Sans Serif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8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Sans Serif"/>
              </a:rPr>
              <a:t>(посвящённой </a:t>
            </a:r>
            <a:r>
              <a:rPr lang="ru-RU" sz="28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Sans Serif"/>
              </a:rPr>
              <a:t>65 </a:t>
            </a:r>
            <a:r>
              <a:rPr lang="ru-RU" sz="28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Sans Serif"/>
              </a:rPr>
              <a:t>– </a:t>
            </a:r>
            <a:r>
              <a:rPr lang="ru-RU" sz="2800" b="1" kern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Sans Serif"/>
              </a:rPr>
              <a:t>летию</a:t>
            </a:r>
            <a:r>
              <a:rPr lang="ru-RU" sz="28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Sans Serif"/>
              </a:rPr>
              <a:t> </a:t>
            </a:r>
            <a:r>
              <a:rPr lang="ru-RU" sz="28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Sans Serif"/>
              </a:rPr>
              <a:t>города Амурска)</a:t>
            </a:r>
            <a:endParaRPr lang="ru-RU" sz="28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Sans Serif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13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040188" cy="864096"/>
          </a:xfrm>
        </p:spPr>
        <p:txBody>
          <a:bodyPr/>
          <a:lstStyle/>
          <a:p>
            <a:r>
              <a:rPr lang="ru-RU" dirty="0" smtClean="0"/>
              <a:t>Строим город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908721"/>
            <a:ext cx="4041775" cy="576063"/>
          </a:xfrm>
        </p:spPr>
        <p:txBody>
          <a:bodyPr/>
          <a:lstStyle/>
          <a:p>
            <a:pPr algn="ctr"/>
            <a:r>
              <a:rPr lang="ru-RU" dirty="0" smtClean="0"/>
              <a:t>Рыбка в Амуре</a:t>
            </a:r>
            <a:endParaRPr lang="ru-RU" dirty="0"/>
          </a:p>
        </p:txBody>
      </p:sp>
      <p:pic>
        <p:nvPicPr>
          <p:cNvPr id="8" name="Рисунок 7" descr="D:\Downloads\IMG-20230616-WA0000.jpg"/>
          <p:cNvPicPr/>
          <p:nvPr/>
        </p:nvPicPr>
        <p:blipFill>
          <a:blip r:embed="rId2" cstate="print"/>
          <a:srcRect t="27586" r="1729"/>
          <a:stretch>
            <a:fillRect/>
          </a:stretch>
        </p:blipFill>
        <p:spPr bwMode="auto">
          <a:xfrm>
            <a:off x="395536" y="1340768"/>
            <a:ext cx="2520280" cy="243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D:\Downloads\IMG-20230616-WA0014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 t="40301" r="2161"/>
          <a:stretch>
            <a:fillRect/>
          </a:stretch>
        </p:blipFill>
        <p:spPr bwMode="auto">
          <a:xfrm>
            <a:off x="1619672" y="3429000"/>
            <a:ext cx="294972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D:\Downloads\IMG-20230616-WA0018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 t="28276" b="9885"/>
          <a:stretch>
            <a:fillRect/>
          </a:stretch>
        </p:blipFill>
        <p:spPr bwMode="auto">
          <a:xfrm>
            <a:off x="5220072" y="3933056"/>
            <a:ext cx="3311351" cy="238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Downloads\IMG-20230616-WA0019.jpg"/>
          <p:cNvPicPr/>
          <p:nvPr/>
        </p:nvPicPr>
        <p:blipFill>
          <a:blip r:embed="rId5" cstate="print"/>
          <a:srcRect b="21642"/>
          <a:stretch>
            <a:fillRect/>
          </a:stretch>
        </p:blipFill>
        <p:spPr bwMode="auto">
          <a:xfrm>
            <a:off x="6300192" y="1484784"/>
            <a:ext cx="237607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Создание альбома </a:t>
            </a:r>
            <a:br>
              <a:rPr lang="ru-RU" sz="3600" b="1" dirty="0" smtClean="0"/>
            </a:br>
            <a:r>
              <a:rPr lang="ru-RU" sz="3600" b="1" dirty="0" smtClean="0"/>
              <a:t>«Я в Амурске побывал»</a:t>
            </a:r>
            <a:endParaRPr lang="ru-RU" sz="3600" b="1" dirty="0"/>
          </a:p>
        </p:txBody>
      </p:sp>
      <p:pic>
        <p:nvPicPr>
          <p:cNvPr id="5" name="Содержимое 4" descr="D:\Downloads\DSC_011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10673" r="-2555" b="33473"/>
          <a:stretch>
            <a:fillRect/>
          </a:stretch>
        </p:blipFill>
        <p:spPr bwMode="auto">
          <a:xfrm>
            <a:off x="683568" y="2204864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D:\Downloads\IMG-20230608-WA002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861049"/>
            <a:ext cx="1886000" cy="2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ownloads\IMG-20230608-WA0026.jpg"/>
          <p:cNvPicPr/>
          <p:nvPr/>
        </p:nvPicPr>
        <p:blipFill>
          <a:blip r:embed="rId4" cstate="print"/>
          <a:srcRect l="22765" t="12459" r="3367" b="12346"/>
          <a:stretch>
            <a:fillRect/>
          </a:stretch>
        </p:blipFill>
        <p:spPr bwMode="auto">
          <a:xfrm>
            <a:off x="4860032" y="2204864"/>
            <a:ext cx="2111761" cy="249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Downloads\IMG-20230608-WA00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725144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64564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СПАСИБО ЗА ВНИМАНИЕ 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Открытый просмотр по познавательному развитию</a:t>
            </a:r>
            <a:br>
              <a:rPr lang="ru-RU" sz="2800" b="1" i="1" dirty="0" smtClean="0"/>
            </a:br>
            <a:r>
              <a:rPr lang="ru-RU" sz="2800" b="1" i="1" dirty="0" smtClean="0"/>
              <a:t>«Путешествие по Амурскому району»</a:t>
            </a:r>
            <a:endParaRPr lang="ru-RU" sz="28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wnloads\20230619_08515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7543" y="1628800"/>
            <a:ext cx="8196683" cy="4970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algn="ctr"/>
            <a:r>
              <a:rPr lang="ru-RU" b="1" i="1" dirty="0" smtClean="0"/>
              <a:t>День города Амур</a:t>
            </a:r>
            <a:r>
              <a:rPr lang="ru-RU" b="1" dirty="0" smtClean="0"/>
              <a:t>ска</a:t>
            </a:r>
            <a:endParaRPr lang="ru-RU" b="1" dirty="0"/>
          </a:p>
        </p:txBody>
      </p:sp>
      <p:pic>
        <p:nvPicPr>
          <p:cNvPr id="2050" name="Picture 2" descr="D:\Downloads\IMG-20230613-WA0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4796" b="7590"/>
          <a:stretch>
            <a:fillRect/>
          </a:stretch>
        </p:blipFill>
        <p:spPr bwMode="auto">
          <a:xfrm rot="19469863">
            <a:off x="3852870" y="3440889"/>
            <a:ext cx="2780342" cy="28772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1268761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-беседы, </a:t>
            </a:r>
          </a:p>
          <a:p>
            <a:r>
              <a:rPr lang="ru-RU" b="1" dirty="0" smtClean="0"/>
              <a:t>-рассказы об </a:t>
            </a:r>
            <a:r>
              <a:rPr lang="ru-RU" b="1" dirty="0"/>
              <a:t>интересных исторических и современных событиях, фактах в жизни города, </a:t>
            </a:r>
            <a:endParaRPr lang="ru-RU" b="1" dirty="0" smtClean="0"/>
          </a:p>
          <a:p>
            <a:r>
              <a:rPr lang="ru-RU" b="1" dirty="0" smtClean="0"/>
              <a:t>рассматривание открыток, фотоальбомов. </a:t>
            </a:r>
            <a:endParaRPr lang="ru-RU" b="1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8224" y="1988840"/>
            <a:ext cx="2376264" cy="28018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D:\Downloads\IMG-20230613-WA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26090"/>
          <a:stretch>
            <a:fillRect/>
          </a:stretch>
        </p:blipFill>
        <p:spPr bwMode="auto">
          <a:xfrm rot="19493491">
            <a:off x="840625" y="3026835"/>
            <a:ext cx="3061613" cy="3017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«Район, в котором я живу»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3466728" cy="28083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-беседы, </a:t>
            </a:r>
          </a:p>
          <a:p>
            <a:pPr>
              <a:buNone/>
            </a:pPr>
            <a:r>
              <a:rPr lang="ru-RU" dirty="0" smtClean="0"/>
              <a:t>-рассказы об интересных исторических и современных событиях, фактах в жизни города, </a:t>
            </a:r>
          </a:p>
          <a:p>
            <a:pPr>
              <a:buNone/>
            </a:pPr>
            <a:r>
              <a:rPr lang="ru-RU" dirty="0" smtClean="0"/>
              <a:t>-рассматривание открыток, фотоальбомов.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484784"/>
            <a:ext cx="4680520" cy="487014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Амурский район молодой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Мы с детства знакомы с тобой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Такие родные названья повсюду слышны -</a:t>
            </a:r>
          </a:p>
          <a:p>
            <a:pPr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Ачан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Джелюмкен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Падали,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Из древних сказаний пришли,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Стоят средь привольных лугов и суровой тайги.</a:t>
            </a:r>
          </a:p>
          <a:p>
            <a:pPr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Эльбан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Известковый,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Малмыж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Где сопки грибные и тишь,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Литовко, Форель,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Санболи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Ты пешком не дойдёшь.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Прекрасных названий не счесть,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Село Вознесенское есть,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 ягод захочешь, ты их в Голубичном найдешь.</a:t>
            </a:r>
          </a:p>
          <a:p>
            <a:endParaRPr lang="ru-RU" dirty="0"/>
          </a:p>
        </p:txBody>
      </p:sp>
      <p:pic>
        <p:nvPicPr>
          <p:cNvPr id="3075" name="Picture 3" descr="D:\Downloads\IMG-20230613-WA0008.jpg"/>
          <p:cNvPicPr>
            <a:picLocks noChangeAspect="1" noChangeArrowheads="1"/>
          </p:cNvPicPr>
          <p:nvPr/>
        </p:nvPicPr>
        <p:blipFill>
          <a:blip r:embed="rId2" cstate="print"/>
          <a:srcRect t="5460" b="6953"/>
          <a:stretch>
            <a:fillRect/>
          </a:stretch>
        </p:blipFill>
        <p:spPr bwMode="auto">
          <a:xfrm>
            <a:off x="611560" y="4149080"/>
            <a:ext cx="3024336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Downloads\IMG-20230613-WA00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29000"/>
            <a:ext cx="22322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Животный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мирАмурского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942149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рассматривание открыток, фотоальбомов о </a:t>
            </a:r>
          </a:p>
          <a:p>
            <a:pPr marL="6858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животных района;</a:t>
            </a:r>
          </a:p>
          <a:p>
            <a:pPr marL="6858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-чтение познавательной и художественной литературы;</a:t>
            </a:r>
          </a:p>
          <a:p>
            <a:pPr marL="6858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-наблюдения за природными  явлениями</a:t>
            </a:r>
            <a:endParaRPr lang="ru-RU" dirty="0"/>
          </a:p>
        </p:txBody>
      </p:sp>
      <p:pic>
        <p:nvPicPr>
          <p:cNvPr id="5" name="Содержимое 4" descr="D:\Downloads\IMG-20230613-WA001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6386" t="1233" b="29189"/>
          <a:stretch>
            <a:fillRect/>
          </a:stretch>
        </p:blipFill>
        <p:spPr bwMode="auto">
          <a:xfrm>
            <a:off x="6516216" y="1268760"/>
            <a:ext cx="2444080" cy="270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ownloads\20230615_084447 (1).jpg"/>
          <p:cNvPicPr/>
          <p:nvPr/>
        </p:nvPicPr>
        <p:blipFill>
          <a:blip r:embed="rId4" cstate="print"/>
          <a:srcRect r="8486" b="14167"/>
          <a:stretch>
            <a:fillRect/>
          </a:stretch>
        </p:blipFill>
        <p:spPr bwMode="auto">
          <a:xfrm rot="10800000">
            <a:off x="1835696" y="4869160"/>
            <a:ext cx="27363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Растительный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мир Амурского района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-рассматривание открыток, фотоальбомов о -растениях района;</a:t>
            </a:r>
          </a:p>
          <a:p>
            <a:pPr marL="6858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-наблюдения за природными и явлениями;</a:t>
            </a:r>
          </a:p>
          <a:p>
            <a:pPr marL="6858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участие в образовательном маршруте по территории учреждения;</a:t>
            </a:r>
          </a:p>
          <a:p>
            <a:endParaRPr lang="ru-RU" dirty="0"/>
          </a:p>
        </p:txBody>
      </p:sp>
      <p:pic>
        <p:nvPicPr>
          <p:cNvPr id="6" name="Рисунок 5" descr="D:\Temp\Rar$DIa7840.27099\IMG-20220726-WA0022.jpg"/>
          <p:cNvPicPr/>
          <p:nvPr/>
        </p:nvPicPr>
        <p:blipFill>
          <a:blip r:embed="rId2" cstate="print"/>
          <a:srcRect l="25368" t="6400" r="-141" b="-17"/>
          <a:stretch>
            <a:fillRect/>
          </a:stretch>
        </p:blipFill>
        <p:spPr bwMode="auto">
          <a:xfrm>
            <a:off x="6516216" y="2636912"/>
            <a:ext cx="2354110" cy="392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D:\Downloads\IMG-20230613-WA001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17447" b="18298"/>
          <a:stretch>
            <a:fillRect/>
          </a:stretch>
        </p:blipFill>
        <p:spPr bwMode="auto">
          <a:xfrm>
            <a:off x="4572000" y="1412776"/>
            <a:ext cx="2660104" cy="200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Temp\Rar$DIa7840.44068\IMG-20220726-WA0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717032"/>
            <a:ext cx="2048289" cy="27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/>
              <a:t>Лэпбук</a:t>
            </a:r>
            <a:r>
              <a:rPr lang="ru-RU" sz="3600" b="1" dirty="0" smtClean="0"/>
              <a:t> «Путешествие по Амурскому району</a:t>
            </a:r>
            <a:endParaRPr lang="ru-RU" sz="3600" b="1" dirty="0"/>
          </a:p>
        </p:txBody>
      </p:sp>
      <p:pic>
        <p:nvPicPr>
          <p:cNvPr id="5" name="Содержимое 4" descr="D:\Downloads\20230613_08094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509120"/>
            <a:ext cx="3024336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Downloads\20230615_084433 (1).jpg"/>
          <p:cNvPicPr/>
          <p:nvPr/>
        </p:nvPicPr>
        <p:blipFill>
          <a:blip r:embed="rId3" cstate="print"/>
          <a:srcRect t="10732" b="28780"/>
          <a:stretch>
            <a:fillRect/>
          </a:stretch>
        </p:blipFill>
        <p:spPr bwMode="auto">
          <a:xfrm rot="10800000">
            <a:off x="395536" y="1844824"/>
            <a:ext cx="43204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D:\Downloads\IMG-20230615-WA0010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Патриотический уголок</a:t>
            </a:r>
            <a:endParaRPr lang="ru-RU" sz="3600" b="1" dirty="0"/>
          </a:p>
        </p:txBody>
      </p:sp>
      <p:pic>
        <p:nvPicPr>
          <p:cNvPr id="6" name="Содержимое 5" descr="D:\Downloads\IMG-20230615-WA0012 (1)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66429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ownloads\IMG-20230615-WA0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852936"/>
            <a:ext cx="29523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D:\Downloads\IMG-20230615-WA0002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124744"/>
            <a:ext cx="23893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литературный час </a:t>
            </a:r>
            <a:br>
              <a:rPr lang="ru-RU" sz="3600" b="1" dirty="0" smtClean="0"/>
            </a:br>
            <a:r>
              <a:rPr lang="ru-RU" sz="3600" b="1" dirty="0" smtClean="0"/>
              <a:t>«Стихи о посёлке, городе, районе.</a:t>
            </a:r>
            <a:endParaRPr lang="ru-RU" sz="3600" b="1" dirty="0"/>
          </a:p>
        </p:txBody>
      </p:sp>
      <p:pic>
        <p:nvPicPr>
          <p:cNvPr id="5" name="Содержимое 4" descr="D:\Downloads\20230619_08425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14253"/>
          <a:stretch>
            <a:fillRect/>
          </a:stretch>
        </p:blipFill>
        <p:spPr bwMode="auto">
          <a:xfrm>
            <a:off x="824125" y="3428999"/>
            <a:ext cx="2379724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D:\Downloads\20230619_09030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10040" t="17500" r="33675"/>
          <a:stretch>
            <a:fillRect/>
          </a:stretch>
        </p:blipFill>
        <p:spPr bwMode="auto">
          <a:xfrm rot="5400000">
            <a:off x="2867604" y="1749020"/>
            <a:ext cx="3472763" cy="280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ownloads\20230619_090431.jpg"/>
          <p:cNvPicPr/>
          <p:nvPr/>
        </p:nvPicPr>
        <p:blipFill>
          <a:blip r:embed="rId4" cstate="print"/>
          <a:srcRect l="11670" t="29285" r="38429"/>
          <a:stretch>
            <a:fillRect/>
          </a:stretch>
        </p:blipFill>
        <p:spPr bwMode="auto">
          <a:xfrm rot="5400000">
            <a:off x="5821013" y="3764163"/>
            <a:ext cx="3061451" cy="282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</TotalTime>
  <Words>238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Муниципальное бюджетное дошкольное образовательное учреждение детский сад комбинированного вида №38 п. Эльбан   Амурского района Хабаровского края </vt:lpstr>
      <vt:lpstr>Открытый просмотр по познавательному развитию «Путешествие по Амурскому району»</vt:lpstr>
      <vt:lpstr>День города Амурска</vt:lpstr>
      <vt:lpstr>«Район, в котором я живу»</vt:lpstr>
      <vt:lpstr>Животный мирАмурского района</vt:lpstr>
      <vt:lpstr>Растительный мир Амурского района</vt:lpstr>
      <vt:lpstr>Лэпбук «Путешествие по Амурскому району</vt:lpstr>
      <vt:lpstr>Патриотический уголок</vt:lpstr>
      <vt:lpstr>литературный час  «Стихи о посёлке, городе, районе.</vt:lpstr>
      <vt:lpstr>Слайд 10</vt:lpstr>
      <vt:lpstr>Создание альбома  «Я в Амурске побывал»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комбинированного вида №38 п. Эльбан   Амурского района Хабаровского края</dc:title>
  <dc:creator>Методист</dc:creator>
  <cp:lastModifiedBy>Методист</cp:lastModifiedBy>
  <cp:revision>17</cp:revision>
  <dcterms:created xsi:type="dcterms:W3CDTF">2023-06-19T03:42:33Z</dcterms:created>
  <dcterms:modified xsi:type="dcterms:W3CDTF">2023-06-19T06:28:15Z</dcterms:modified>
</cp:coreProperties>
</file>