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35783A5-98AD-4C8C-83C4-CED3F65DADD5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F0C0845-C1F5-4C1B-AC98-D95B980DB6A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5783A5-98AD-4C8C-83C4-CED3F65DADD5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0C0845-C1F5-4C1B-AC98-D95B980DB6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35783A5-98AD-4C8C-83C4-CED3F65DADD5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F0C0845-C1F5-4C1B-AC98-D95B980DB6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5783A5-98AD-4C8C-83C4-CED3F65DADD5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0C0845-C1F5-4C1B-AC98-D95B980DB6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35783A5-98AD-4C8C-83C4-CED3F65DADD5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F0C0845-C1F5-4C1B-AC98-D95B980DB6A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5783A5-98AD-4C8C-83C4-CED3F65DADD5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0C0845-C1F5-4C1B-AC98-D95B980DB6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5783A5-98AD-4C8C-83C4-CED3F65DADD5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0C0845-C1F5-4C1B-AC98-D95B980DB6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5783A5-98AD-4C8C-83C4-CED3F65DADD5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0C0845-C1F5-4C1B-AC98-D95B980DB6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35783A5-98AD-4C8C-83C4-CED3F65DADD5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0C0845-C1F5-4C1B-AC98-D95B980DB6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5783A5-98AD-4C8C-83C4-CED3F65DADD5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0C0845-C1F5-4C1B-AC98-D95B980DB6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5783A5-98AD-4C8C-83C4-CED3F65DADD5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0C0845-C1F5-4C1B-AC98-D95B980DB6A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35783A5-98AD-4C8C-83C4-CED3F65DADD5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F0C0845-C1F5-4C1B-AC98-D95B980DB6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58" y="320040"/>
            <a:ext cx="7339042" cy="3680464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4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Робототехника </a:t>
            </a:r>
            <a:br>
              <a:rPr lang="ru-RU" sz="4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МБДОУ — первый шаг</a:t>
            </a:r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приобщении дошкольников к техническому творчеству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42910" y="4286256"/>
            <a:ext cx="7053290" cy="2169480"/>
          </a:xfrm>
        </p:spPr>
        <p:txBody>
          <a:bodyPr>
            <a:normAutofit/>
          </a:bodyPr>
          <a:lstStyle/>
          <a:p>
            <a:pPr lvl="8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Подготовила </a:t>
            </a:r>
          </a:p>
          <a:p>
            <a:pPr lvl="8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педагог дополнительного образования</a:t>
            </a:r>
          </a:p>
          <a:p>
            <a:pPr lvl="8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Ширинкина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Анастасия Константиновна</a:t>
            </a:r>
          </a:p>
          <a:p>
            <a:pPr lvl="8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8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8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2023 год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5720" y="320040"/>
            <a:ext cx="7410480" cy="2037390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Задачи, </a:t>
            </a:r>
            <a:br>
              <a:rPr lang="ru-RU" sz="3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стоящие перед педагогом</a:t>
            </a:r>
            <a:br>
              <a:rPr lang="ru-RU" sz="3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28596" y="2500306"/>
            <a:ext cx="7267604" cy="395543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 мотивации развития обучения дошкольников.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 творческой, познавательной деятельности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Эти задачи требуют создание особых условий в учении, в связи с этим огромное значение отведено – конструированию.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Конструирование</a:t>
            </a:r>
            <a:endParaRPr lang="ru-RU" sz="36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1052" y="2032334"/>
            <a:ext cx="5097592" cy="38884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7903" y="2132858"/>
            <a:ext cx="5112569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20040"/>
            <a:ext cx="7196166" cy="1965952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Актуальность внедрения </a:t>
            </a:r>
            <a:r>
              <a:rPr lang="ru-RU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лего-конструирования</a:t>
            </a:r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 робототехники </a:t>
            </a:r>
            <a:endParaRPr lang="ru-RU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357430"/>
            <a:ext cx="7196166" cy="4098306"/>
          </a:xfrm>
        </p:spPr>
        <p:txBody>
          <a:bodyPr>
            <a:normAutofit/>
          </a:bodyPr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является великолепным средством для интеллектуального развития дошкольников;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позволяет педагогу сочетать образование, воспитание и развитие дошкольников в режиме игры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(учиться и обучаться в игре)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позволяет воспитаннику проявлять инициативность и самостоятельность в разных видах деятельности – игре, общении, конструировании и др.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объединяют игру с исследовательской и экспериментальной деятельностью, предоставляют ребенку возможность экспериментировать и созидать свой собственный мир, где нет границ.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31553" y="1672902"/>
            <a:ext cx="5400600" cy="473633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115196" cy="948720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Игры – исследования </a:t>
            </a:r>
            <a:br>
              <a:rPr lang="ru-RU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образовательным конструктором</a:t>
            </a:r>
            <a:endParaRPr lang="ru-RU" sz="28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Стимулируют и развивают</a:t>
            </a:r>
            <a:endParaRPr lang="ru-RU" sz="28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71678"/>
            <a:ext cx="7196166" cy="438405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интерес и любознательность;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способность к решению проблемных ситуаций;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умение исследовать проблему;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анализировать имеющиеся ресурсы;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выдвигать идею;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планировать решение и реализовывать их;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расширять технические и математические словари ребенка;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20040"/>
            <a:ext cx="7024864" cy="1668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Результат: </a:t>
            </a:r>
            <a:br>
              <a:rPr lang="ru-RU" sz="3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дети демонстрируют </a:t>
            </a:r>
            <a:br>
              <a:rPr lang="ru-RU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степень   освоенности    ими </a:t>
            </a:r>
            <a:br>
              <a:rPr lang="ru-RU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знания и предметно–чувственного опыта</a:t>
            </a:r>
            <a:endParaRPr lang="ru-RU" sz="28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2509" y="2532063"/>
            <a:ext cx="4869159" cy="3782715"/>
          </a:xfr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134</TotalTime>
  <Words>81</Words>
  <Application>Microsoft Office PowerPoint</Application>
  <PresentationFormat>Экран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 Робототехника  в МБДОУ — первый шаг в приобщении дошкольников к техническому творчеству </vt:lpstr>
      <vt:lpstr>Задачи,  стоящие перед педагогом  </vt:lpstr>
      <vt:lpstr>Конструирование</vt:lpstr>
      <vt:lpstr>Актуальность внедрения лего-конструирования и робототехники </vt:lpstr>
      <vt:lpstr>Игры – исследования  с образовательным конструктором</vt:lpstr>
      <vt:lpstr>Стимулируют и развивают</vt:lpstr>
      <vt:lpstr>Результат:  дети демонстрируют  степень   освоенности    ими  знания и предметно–чувственного опыта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Робототехника  в современном ДОУ — первый шаг в приобщении дошкольников к техническому творчеству</dc:title>
  <dc:creator>user</dc:creator>
  <cp:lastModifiedBy>User</cp:lastModifiedBy>
  <cp:revision>17</cp:revision>
  <dcterms:created xsi:type="dcterms:W3CDTF">2019-01-31T07:18:57Z</dcterms:created>
  <dcterms:modified xsi:type="dcterms:W3CDTF">2023-05-29T02:54:30Z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685631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S8.2.3</vt:lpwstr>
  </property>
</Properties>
</file>