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9" r:id="rId4"/>
    <p:sldId id="260" r:id="rId5"/>
    <p:sldId id="257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53" y="4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B433-78C8-4FD5-AFAD-AA1008576C66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0015-D59C-442D-991F-7065563418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2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B433-78C8-4FD5-AFAD-AA1008576C66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0015-D59C-442D-991F-7065563418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73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B433-78C8-4FD5-AFAD-AA1008576C66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0015-D59C-442D-991F-7065563418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163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B433-78C8-4FD5-AFAD-AA1008576C66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0015-D59C-442D-991F-7065563418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968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B433-78C8-4FD5-AFAD-AA1008576C66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0015-D59C-442D-991F-7065563418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462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B433-78C8-4FD5-AFAD-AA1008576C66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0015-D59C-442D-991F-7065563418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630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B433-78C8-4FD5-AFAD-AA1008576C66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0015-D59C-442D-991F-7065563418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13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B433-78C8-4FD5-AFAD-AA1008576C66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0015-D59C-442D-991F-7065563418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750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B433-78C8-4FD5-AFAD-AA1008576C66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0015-D59C-442D-991F-7065563418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334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B433-78C8-4FD5-AFAD-AA1008576C66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0015-D59C-442D-991F-7065563418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294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B433-78C8-4FD5-AFAD-AA1008576C66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0015-D59C-442D-991F-7065563418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271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0B433-78C8-4FD5-AFAD-AA1008576C66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80015-D59C-442D-991F-7065563418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55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782" t="12946" r="9808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911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581" t="13840" r="9909" b="11696"/>
          <a:stretch/>
        </p:blipFill>
        <p:spPr>
          <a:xfrm>
            <a:off x="386863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8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682" t="10982" r="9606" b="124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21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381" t="11518" r="10109" b="9911"/>
          <a:stretch/>
        </p:blipFill>
        <p:spPr>
          <a:xfrm>
            <a:off x="0" y="91440"/>
            <a:ext cx="12192000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76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582" t="13661" r="9707" b="90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503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681" t="13125" r="9908" b="10268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94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583" t="11518" r="10007" b="1080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72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582" t="10803" r="9707" b="11161"/>
          <a:stretch/>
        </p:blipFill>
        <p:spPr>
          <a:xfrm>
            <a:off x="0" y="0"/>
            <a:ext cx="120962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87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782" t="14197" r="9808" b="830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30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681" t="10625" r="10109" b="113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84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581" t="12589" r="9808" b="901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49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091" t="15447" r="12218" b="10446"/>
          <a:stretch/>
        </p:blipFill>
        <p:spPr>
          <a:xfrm>
            <a:off x="0" y="1"/>
            <a:ext cx="12192000" cy="693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36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481" t="10983" r="9908" b="1455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69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682" t="12590" r="9707" b="9375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9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581" t="12054" r="9808" b="973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5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883" t="13839" r="9808" b="1026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434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883" t="12589" r="9808" b="109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43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783" t="12054" r="9707" b="1134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15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983" t="10804" r="9607" b="1205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298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481" t="12232" r="9808" b="9912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8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1582" t="11696" r="9707" b="90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41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582" t="10983" r="9707" b="99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5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1882" t="12233" r="9607" b="10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38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783" t="12768" r="9707" b="919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34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581" t="11697" r="9808" b="1026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42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280" t="10803" r="10008" b="2723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89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883" t="11340" r="9706" b="1241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472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0</Words>
  <Application>Microsoft Office PowerPoint</Application>
  <PresentationFormat>Широкоэкранный</PresentationFormat>
  <Paragraphs>0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Третьякова Ольга Владимировна</dc:creator>
  <cp:lastModifiedBy>Зубарева Эльвира Викторовна</cp:lastModifiedBy>
  <cp:revision>8</cp:revision>
  <cp:lastPrinted>2023-04-12T03:42:54Z</cp:lastPrinted>
  <dcterms:created xsi:type="dcterms:W3CDTF">2023-04-11T04:25:38Z</dcterms:created>
  <dcterms:modified xsi:type="dcterms:W3CDTF">2023-04-12T04:06:03Z</dcterms:modified>
</cp:coreProperties>
</file>