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57" r:id="rId4"/>
    <p:sldId id="259" r:id="rId5"/>
    <p:sldId id="261" r:id="rId6"/>
    <p:sldId id="262" r:id="rId7"/>
    <p:sldId id="263" r:id="rId8"/>
    <p:sldId id="264" r:id="rId9"/>
    <p:sldId id="30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E3ED"/>
    <a:srgbClr val="EDE3EC"/>
    <a:srgbClr val="66FF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9301-2C6F-48E2-87B1-B9B47E2CEB1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F532-6E9F-4F2A-8347-655E76DAA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43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4a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8.m4a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101614/eff3f6ad-ddca-4475-9a8b-d5c14e71e8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посёлка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Эльбан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Амурского муниципального района 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alt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1054968"/>
          </a:xfrm>
        </p:spPr>
        <p:txBody>
          <a:bodyPr>
            <a:normAutofit fontScale="92500" lnSpcReduction="20000"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Домошонкина Татьяна Сергеевна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Воспитатель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высшей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квалификационной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категории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5745" y="1879690"/>
            <a:ext cx="8008703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Геокешинг  –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инновационная технология»</a:t>
            </a:r>
          </a:p>
        </p:txBody>
      </p:sp>
      <p:pic>
        <p:nvPicPr>
          <p:cNvPr id="5" name="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3648" y="6381328"/>
            <a:ext cx="232792" cy="232792"/>
          </a:xfrm>
          <a:prstGeom prst="rect">
            <a:avLst/>
          </a:prstGeom>
        </p:spPr>
      </p:pic>
      <p:pic>
        <p:nvPicPr>
          <p:cNvPr id="7" name="Picture 2" descr="D:\игра Геокешинг - копия\картинки доклад\1630684917_27-papik-pro-p-detskaya-karta-risunok-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2" r="8794"/>
          <a:stretch/>
        </p:blipFill>
        <p:spPr bwMode="auto">
          <a:xfrm>
            <a:off x="595745" y="3789040"/>
            <a:ext cx="332273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773374"/>
      </p:ext>
    </p:extLst>
  </p:cSld>
  <p:clrMapOvr>
    <a:masterClrMapping/>
  </p:clrMapOvr>
  <p:transition advTm="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101614/eff3f6ad-ddca-4475-9a8b-d5c14e71e8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7281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Что такое </a:t>
            </a:r>
            <a:r>
              <a:rPr lang="ru-RU" sz="4800" dirty="0">
                <a:solidFill>
                  <a:srgbClr val="FFFF00"/>
                </a:solidFill>
                <a:latin typeface="Monotype Corsiva" panose="03010101010201010101" pitchFamily="66" charset="0"/>
              </a:rPr>
              <a:t>геокешинг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14554"/>
            <a:ext cx="8640960" cy="3929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Геокешинг 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 приключенческая игра с элементами туризма и краеведения, и одно из эффективных средств использования педагогом инновационных технологий, направленных на индивидуальное развитие личности.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Задача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поиск тайников, сделанных другими участниками игры.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«Геокешинг» 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это педагогическая технология, помогающая ребенку самостоятельно познавать окружающий мир, благодаря которой развивается ориентировка в пространстве, мышление, понимание речи, любознательность, наблюдательность и творчество. </a:t>
            </a: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0220330_161059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899592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707130"/>
      </p:ext>
    </p:extLst>
  </p:cSld>
  <p:clrMapOvr>
    <a:masterClrMapping/>
  </p:clrMapOvr>
  <p:transition advTm="54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101614/eff3f6ad-ddca-4475-9a8b-d5c14e71e84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участников, интересы которых в значительной степени пересекаются или совпадают.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чётко оговоренных правил (каждая методика имеет собственные правила).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ясной, конкретной цели.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участников в том объёме и тем способом, который они сами определяют.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Групповая рефлексия.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49504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Геокешинг предусматривает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2" name="5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6309320"/>
            <a:ext cx="304800" cy="304800"/>
          </a:xfrm>
          <a:prstGeom prst="rect">
            <a:avLst/>
          </a:prstGeom>
        </p:spPr>
      </p:pic>
      <p:pic>
        <p:nvPicPr>
          <p:cNvPr id="2050" name="Picture 2" descr="D:\игра Геокешинг - копия\картинки доклад\hello_html_m4d5a13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4656807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860946"/>
      </p:ext>
    </p:extLst>
  </p:cSld>
  <p:clrMapOvr>
    <a:masterClrMapping/>
  </p:clrMapOvr>
  <p:transition advTm="16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800" b="0" dirty="0"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6633"/>
            <a:ext cx="7890100" cy="40068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игры геокешинг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7322"/>
            <a:ext cx="8640960" cy="6126388"/>
          </a:xfrm>
        </p:spPr>
        <p:txBody>
          <a:bodyPr>
            <a:normAutofit/>
          </a:bodyPr>
          <a:lstStyle/>
          <a:p>
            <a:pPr lvl="0" algn="l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  Этап– предварительная работа. </a:t>
            </a:r>
          </a:p>
          <a:p>
            <a:pPr lvl="0" algn="l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Здесь изготавливается макет группы, детского сада, участка ДОУ или другого объекта находящегося на территории, за территорией учреждения. Также на этом этапе с детьми проводятся игры-занятия по ориентированию, умение работать с макетом, картой-схемой, умение определять на них местоположение различных объектов.</a:t>
            </a:r>
          </a:p>
          <a:p>
            <a:pPr lvl="0" algn="l"/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l"/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Этап – подготовительный.</a:t>
            </a:r>
          </a:p>
          <a:p>
            <a:pPr lvl="0" algn="l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этом этапе педагог создает сценарий, подбирает задачи для каждого задания, и готовит     все необходимое для проведения самой игры, целью которой является найти тайник.</a:t>
            </a:r>
          </a:p>
          <a:p>
            <a:pPr lvl="0" algn="l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Этап – проведение игры.</a:t>
            </a:r>
          </a:p>
          <a:p>
            <a:pPr algn="l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данном этапе с детьми рассматривается карта-схема маршрута к тайнику, дети дают ответы на вопросы связанные с предметом или местом, где спрятан тайник.</a:t>
            </a:r>
          </a:p>
          <a:p>
            <a:pPr lvl="0" algn="l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Этап – презентация результатов.</a:t>
            </a:r>
          </a:p>
          <a:p>
            <a:pPr algn="l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этом этапе дети представляют результат, обобщают полученные знания, оформляют их в конечный продукт.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0220330_161832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600" y="6381328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06468"/>
            <a:ext cx="1800200" cy="128842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6468"/>
            <a:ext cx="1165350" cy="1553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8780102"/>
      </p:ext>
    </p:extLst>
  </p:cSld>
  <p:clrMapOvr>
    <a:masterClrMapping/>
  </p:clrMapOvr>
  <p:transition spd="slow" advTm="8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800" b="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08912" cy="5832648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4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Способы составление маршрута</a:t>
            </a:r>
          </a:p>
          <a:p>
            <a:endParaRPr lang="ru-RU" sz="4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Макет  </a:t>
            </a: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Карта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Маршрутный лист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«Волшебный клубок»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Font typeface="Wingdings" pitchFamily="2" charset="2"/>
              <a:buChar char="Ø"/>
            </a:pP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«Волшебный экран»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just"/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ru-RU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2" name="8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3608" y="6165304"/>
            <a:ext cx="304800" cy="3048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787" y="4053510"/>
            <a:ext cx="1224136" cy="143362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000" y="3130742"/>
            <a:ext cx="2185330" cy="163958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212" y="1551940"/>
            <a:ext cx="1844558" cy="118871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098" y="5113736"/>
            <a:ext cx="2812232" cy="136310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759" y="1412776"/>
            <a:ext cx="1744417" cy="232882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9319694"/>
      </p:ext>
    </p:extLst>
  </p:cSld>
  <p:clrMapOvr>
    <a:masterClrMapping/>
  </p:clrMapOvr>
  <p:transition spd="slow" advTm="8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800" b="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Варианты маршрутов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Линейный маршрут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участники идут в определённой последовательности от одной точки до другой, по определённому маршруту и встречаются на конечной станции.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algn="just">
              <a:buNone/>
            </a:pP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Кольцевой маршрут 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начинается и заканчивается в одной и той же точке, а прохождение станций может идти в произвольном порядке.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9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99592" y="6237312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58345"/>
            <a:ext cx="2146924" cy="202479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8344"/>
            <a:ext cx="2736304" cy="20479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1823735"/>
      </p:ext>
    </p:extLst>
  </p:cSld>
  <p:clrMapOvr>
    <a:masterClrMapping/>
  </p:clrMapOvr>
  <p:transition spd="slow" advTm="28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800" b="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720" y="357166"/>
            <a:ext cx="8136904" cy="5857916"/>
          </a:xfrm>
        </p:spPr>
        <p:txBody>
          <a:bodyPr>
            <a:normAutofit/>
          </a:bodyPr>
          <a:lstStyle/>
          <a:p>
            <a:r>
              <a:rPr lang="ru-RU" sz="35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даёт игра геокешинг?</a:t>
            </a: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Дети совершенствуют свои физические навыки и умения, умственно развиваются;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Участвуя в игре, дети самовыражаются, узнают новые сведения, обогащающие их представление о мире людей и животных, нравственных ценностях, о важности своего здоровья и здоровья окружающих;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Учатся правилам безопасного поведения. </a:t>
            </a:r>
          </a:p>
          <a:p>
            <a:pPr algn="just"/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2" name="10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198090"/>
      </p:ext>
    </p:extLst>
  </p:cSld>
  <p:clrMapOvr>
    <a:masterClrMapping/>
  </p:clrMapOvr>
  <p:transition spd="slow" advTm="29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800" b="0" dirty="0"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71480"/>
            <a:ext cx="7340352" cy="6972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даёт игра геокешинг?</a:t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928" y="1052736"/>
            <a:ext cx="8136904" cy="554461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Использование технологии </a:t>
            </a:r>
            <a:r>
              <a:rPr lang="ru-RU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«геокешинг»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является эффективным и необходимым для развития у дошкольников самостоятельности, познавательной активности, настойчивости в поиске и достижении результата.</a:t>
            </a:r>
          </a:p>
          <a:p>
            <a:pPr algn="just"/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Геокешинг – всегда положительные эмоции, радостное общение, весёлые соревнования, искренний радушный смех, удивление и восторг.</a:t>
            </a: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ru-RU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4" name="1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7584" y="6093296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912"/>
            <a:ext cx="2429188" cy="21581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01512"/>
      </p:ext>
    </p:extLst>
  </p:cSld>
  <p:clrMapOvr>
    <a:masterClrMapping/>
  </p:clrMapOvr>
  <p:transition spd="slow" advTm="52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101614/eff3f6ad-ddca-4475-9a8b-d5c14e71e849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1214422"/>
            <a:ext cx="628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 advTm="5938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250</Words>
  <Application>Microsoft Office PowerPoint</Application>
  <PresentationFormat>Экран (4:3)</PresentationFormat>
  <Paragraphs>69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 детский сад №38 посёлка Эльбан Амурского муниципального района  Хабаровского края    </vt:lpstr>
      <vt:lpstr>Что такое геокешинг?</vt:lpstr>
      <vt:lpstr>Слайд 3</vt:lpstr>
      <vt:lpstr>Этапы игры геокешинг</vt:lpstr>
      <vt:lpstr>Слайд 5</vt:lpstr>
      <vt:lpstr>Слайд 6</vt:lpstr>
      <vt:lpstr>Слайд 7</vt:lpstr>
      <vt:lpstr>Что даёт игра геокешинг?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№9 г. Амурска  Амурского муниципального района  Хабаровского края</dc:title>
  <dc:creator>User</dc:creator>
  <cp:lastModifiedBy>Методист</cp:lastModifiedBy>
  <cp:revision>76</cp:revision>
  <dcterms:created xsi:type="dcterms:W3CDTF">2019-12-18T02:33:52Z</dcterms:created>
  <dcterms:modified xsi:type="dcterms:W3CDTF">2024-01-29T04:21:50Z</dcterms:modified>
</cp:coreProperties>
</file>