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Песочная анимация – современный метод образования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00306"/>
            <a:ext cx="7772400" cy="23110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квалификационной  категории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Домошонкина Татьяна Сергеевна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МБДОУ №38 пос. Эльбан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чтение таня\pe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1"/>
            <a:ext cx="4078153" cy="264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I:\чтение таня\12103424003494598_ea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857520" cy="2217616"/>
          </a:xfrm>
          <a:prstGeom prst="rect">
            <a:avLst/>
          </a:prstGeom>
          <a:noFill/>
        </p:spPr>
      </p:pic>
      <p:pic>
        <p:nvPicPr>
          <p:cNvPr id="9219" name="Picture 3" descr="I:\чтение таня\P_20180504_15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86256"/>
            <a:ext cx="3071834" cy="2178443"/>
          </a:xfrm>
          <a:prstGeom prst="rect">
            <a:avLst/>
          </a:prstGeom>
          <a:noFill/>
        </p:spPr>
      </p:pic>
      <p:pic>
        <p:nvPicPr>
          <p:cNvPr id="9220" name="Picture 4" descr="I:\чтение таня\P_20170925_185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994407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1643050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Зарисовки,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помогающие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заинтересовать детей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Вова\Desktop\img4.jpg"/>
          <p:cNvPicPr>
            <a:picLocks noChangeAspect="1" noChangeArrowheads="1"/>
          </p:cNvPicPr>
          <p:nvPr/>
        </p:nvPicPr>
        <p:blipFill>
          <a:blip r:embed="rId2"/>
          <a:srcRect l="2703" t="23197" r="4504" b="4484"/>
          <a:stretch>
            <a:fillRect/>
          </a:stretch>
        </p:blipFill>
        <p:spPr bwMode="auto">
          <a:xfrm>
            <a:off x="1357290" y="2500306"/>
            <a:ext cx="6500858" cy="37862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171448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у детей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ова\Desktop\240213337-9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8384"/>
            <a:ext cx="6220094" cy="41329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1571612"/>
            <a:ext cx="637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400" dirty="0"/>
          </a:p>
        </p:txBody>
      </p:sp>
      <p:pic>
        <p:nvPicPr>
          <p:cNvPr id="7" name="Содержимое 6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500701"/>
            <a:ext cx="800107" cy="500067"/>
          </a:xfrm>
        </p:spPr>
      </p:pic>
      <p:pic>
        <p:nvPicPr>
          <p:cNvPr id="2050" name="Picture 2" descr="C:\Users\Вова\Desktop\19243_kidsread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143770" cy="4762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1442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Песочная анимация – рисование песком.</a:t>
            </a:r>
          </a:p>
        </p:txBody>
      </p:sp>
      <p:pic>
        <p:nvPicPr>
          <p:cNvPr id="3074" name="Picture 2" descr="I:\чтение таня\P_20171013_152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824538" cy="2928958"/>
          </a:xfrm>
          <a:prstGeom prst="rect">
            <a:avLst/>
          </a:prstGeom>
          <a:noFill/>
        </p:spPr>
      </p:pic>
      <p:pic>
        <p:nvPicPr>
          <p:cNvPr id="3076" name="Picture 4" descr="I:\чтение таня\P_20180228_15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436753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500174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анимация – рисование песком.</a:t>
            </a:r>
          </a:p>
          <a:p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I:\чтение таня\P_20170930_133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929090" cy="2897704"/>
          </a:xfrm>
          <a:prstGeom prst="rect">
            <a:avLst/>
          </a:prstGeom>
          <a:noFill/>
        </p:spPr>
      </p:pic>
      <p:pic>
        <p:nvPicPr>
          <p:cNvPr id="8" name="Picture 3" descr="I:\чтение таня\9388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238952" cy="3011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282135" cy="2747425"/>
          </a:xfrm>
          <a:prstGeom prst="rect">
            <a:avLst/>
          </a:prstGeom>
          <a:noFill/>
        </p:spPr>
      </p:pic>
      <p:pic>
        <p:nvPicPr>
          <p:cNvPr id="4099" name="Picture 3" descr="C:\Users\Вова\Desktop\XX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555015" cy="30337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ова\Desktop\20936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429132"/>
            <a:ext cx="3832245" cy="2268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1285860"/>
            <a:ext cx="425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двумя руками </a:t>
            </a:r>
          </a:p>
        </p:txBody>
      </p:sp>
      <p:pic>
        <p:nvPicPr>
          <p:cNvPr id="5123" name="Picture 3" descr="C:\Users\Вова\Desktop\325144_4xmnkaw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3357586" cy="2357454"/>
          </a:xfrm>
          <a:prstGeom prst="rect">
            <a:avLst/>
          </a:prstGeom>
          <a:noFill/>
        </p:spPr>
      </p:pic>
      <p:pic>
        <p:nvPicPr>
          <p:cNvPr id="5124" name="Picture 4" descr="I:\чтение таня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00240"/>
            <a:ext cx="393702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ова\Desktop\suhoy-pesok-600x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643446"/>
            <a:ext cx="3719003" cy="17957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1500174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Песочная анимация помогает справиться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повышенно тревожностью у детей.</a:t>
            </a:r>
          </a:p>
        </p:txBody>
      </p:sp>
      <p:pic>
        <p:nvPicPr>
          <p:cNvPr id="6147" name="Picture 3" descr="I:\чтение таня\5c9229819cd2fbd51a450ebd474cfc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2928894" cy="1952596"/>
          </a:xfrm>
          <a:prstGeom prst="rect">
            <a:avLst/>
          </a:prstGeom>
          <a:noFill/>
        </p:spPr>
      </p:pic>
      <p:pic>
        <p:nvPicPr>
          <p:cNvPr id="6148" name="Picture 4" descr="I:\чтение таня\svetovoj_stol_risovanie_pesk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3003330" cy="2000264"/>
          </a:xfrm>
          <a:prstGeom prst="rect">
            <a:avLst/>
          </a:prstGeom>
          <a:noFill/>
        </p:spPr>
      </p:pic>
      <p:pic>
        <p:nvPicPr>
          <p:cNvPr id="6149" name="Picture 5" descr="C:\Users\Вова\Desktop\20953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643446"/>
            <a:ext cx="3286148" cy="1850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85725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4414" y="1357298"/>
            <a:ext cx="7179778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песком . Эскизы для детей  </a:t>
            </a:r>
          </a:p>
        </p:txBody>
      </p:sp>
      <p:pic>
        <p:nvPicPr>
          <p:cNvPr id="7170" name="Picture 2" descr="I:\чтение таня\592ef8bff0bba_trafarety-dlja-malyshej-zontik-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26" y="2714620"/>
            <a:ext cx="1857040" cy="228601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171" name="Picture 3" descr="I:\чтение таня\592ef76c45645_trafarety-dlja-malyshej-5-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1799007" cy="221457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7172" name="Picture 4" descr="I:\чтение таня\592ef8bf5a3e3_trafarety-dlja-malyshej-mashinka-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1973103" cy="242889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173" name="Picture 5" descr="I:\чтение таня\592ef8bf5fbbd_trafarety-dlja-malyshej-matreshka-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81748"/>
            <a:ext cx="2047856" cy="25209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 как одно из условий достижения качественного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:\чтение таня\svetovoj_stol_risovanie_peskom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290469" cy="2857520"/>
          </a:xfrm>
          <a:prstGeom prst="rect">
            <a:avLst/>
          </a:prstGeom>
          <a:noFill/>
        </p:spPr>
      </p:pic>
      <p:pic>
        <p:nvPicPr>
          <p:cNvPr id="8195" name="Picture 3" descr="I:\чтение таня\pes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62674"/>
            <a:ext cx="3947024" cy="3087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1571612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Подсветка вызывает у детей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интерес и создаёт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положительный 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эмоциональный настрой.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442913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Малыши осваивают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разные способы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рисования песком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558</TotalTime>
  <Words>225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«Инновационная деятельность как одно из условий достижения качественного образования»  Тема: «Песочная анимация – современный метод образования» </vt:lpstr>
      <vt:lpstr>«Инновационная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  <vt:lpstr>Презентация PowerPoint</vt:lpstr>
      <vt:lpstr>«Инновационная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  <vt:lpstr>Инновационная деятельность как одно из условий достижения качественного образования»</vt:lpstr>
      <vt:lpstr>«Инновационная деятельность как одно из условий достижения качественного образования»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«Инновационная деятельность как одно из условий достижения качественного образования»  Тема: «Три-д ручка –  современный метод образования» </dc:title>
  <dc:creator>Вова</dc:creator>
  <cp:lastModifiedBy>Данила Досмонкин</cp:lastModifiedBy>
  <cp:revision>45</cp:revision>
  <dcterms:created xsi:type="dcterms:W3CDTF">2019-12-19T09:24:50Z</dcterms:created>
  <dcterms:modified xsi:type="dcterms:W3CDTF">2024-01-28T04:55:39Z</dcterms:modified>
</cp:coreProperties>
</file>