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73" r:id="rId4"/>
    <p:sldId id="258" r:id="rId5"/>
    <p:sldId id="259" r:id="rId6"/>
    <p:sldId id="274" r:id="rId7"/>
    <p:sldId id="260" r:id="rId8"/>
    <p:sldId id="261" r:id="rId9"/>
    <p:sldId id="275" r:id="rId10"/>
    <p:sldId id="262" r:id="rId11"/>
    <p:sldId id="263" r:id="rId12"/>
    <p:sldId id="276" r:id="rId13"/>
    <p:sldId id="264" r:id="rId14"/>
    <p:sldId id="268" r:id="rId15"/>
    <p:sldId id="277" r:id="rId16"/>
    <p:sldId id="265" r:id="rId17"/>
    <p:sldId id="266" r:id="rId18"/>
    <p:sldId id="269" r:id="rId19"/>
    <p:sldId id="267" r:id="rId20"/>
    <p:sldId id="272" r:id="rId21"/>
    <p:sldId id="278" r:id="rId22"/>
    <p:sldId id="27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4E8E8-986D-4043-9A13-835B765D164D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BC07A-C81A-4F01-870B-019B242B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1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BC07A-C81A-4F01-870B-019B242B88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8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3/11/2024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981200"/>
            <a:ext cx="854240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чемпионы и призеры </a:t>
            </a:r>
          </a:p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Хабаровского края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21336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609600"/>
            <a:ext cx="2143125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533400"/>
            <a:ext cx="1905000" cy="1428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533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Бронзовый призёр олимпийских игр в Лондоне (2012)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676400"/>
            <a:ext cx="365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Лондон 2012 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Каноэ-одиночка, 200 м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11.08.2012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348251"/>
            <a:ext cx="3886200" cy="2900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03453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34290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828800" y="457200"/>
            <a:ext cx="56284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Фигурное катание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7200" y="3886200"/>
            <a:ext cx="441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пос. Солнечный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ноября 1982 года 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524001"/>
            <a:ext cx="4495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Плющенко</a:t>
            </a:r>
            <a:endParaRPr lang="ru-RU" sz="48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Евгений</a:t>
            </a:r>
          </a:p>
          <a:p>
            <a:pPr algn="ctr"/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haroni" pitchFamily="2" charset="-79"/>
              </a:rPr>
              <a:t>Викторович</a:t>
            </a:r>
            <a:endParaRPr lang="ru-RU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81001"/>
            <a:ext cx="86106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Евгения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Родился Евгений 3 ноября 1982 года в поселке Солнечный, Хабаровский край. В четырехлетнем возрасте в биографии Евгения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состоялся переезд в Волгоград. Именно там Евгений начал заниматься фигурным катанием. Чтобы иметь возможность тренироваться дальше, переехал в Санкт-Петербург. Там продолжил оттачивать мастерство фигурного катания в спортивной школе. После окончания общеобразовательной школы поступил в университет физической культуры имени Лесгафта, который окончил в 2005 году. Затем последовало обучение в инженерно-экономическом университете Санкт-Петербурга.</a:t>
            </a:r>
          </a:p>
          <a:p>
            <a:endParaRPr lang="ru-RU" sz="19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большая спортивная победа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состоялась в сезоне 1996-1997 годов. Тогда он стал первым на чемпионате мира среди юниоров. Уже в следующем сезоне занял третье место на чемпионате мира, а также чемпионате России, второе – на чемпионате Европы. Впервые в своей биографии Евгений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Плющенко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 чемпионом мира в 2001 году. Затем еще дважды повторил результат (в 2003, 2004). Пять раз фигурист побеждал на чемпионате Европы. Обладает множеством наград, званий, премий. За свою карьеру выиграл 52 золотые медали.</a:t>
            </a:r>
          </a:p>
          <a:p>
            <a:endParaRPr lang="ru-RU" sz="19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9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0" y="533400"/>
            <a:ext cx="69032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олимпийский чемпион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600" y="137160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FFC000"/>
                </a:solidFill>
              </a:rPr>
              <a:t>Золото   </a:t>
            </a:r>
            <a:r>
              <a:rPr lang="ru-RU" sz="1600" b="1" i="1" dirty="0" smtClean="0">
                <a:solidFill>
                  <a:srgbClr val="0070C0"/>
                </a:solidFill>
              </a:rPr>
              <a:t>Турин 2006	              Одиночное катание      16.02.2006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rgbClr val="FFC000"/>
                </a:solidFill>
              </a:rPr>
              <a:t>Золото</a:t>
            </a:r>
            <a:r>
              <a:rPr lang="ru-RU" sz="1600" b="1" i="1" dirty="0" smtClean="0"/>
              <a:t>   </a:t>
            </a:r>
            <a:r>
              <a:rPr lang="ru-RU" sz="1600" b="1" i="1" dirty="0" smtClean="0">
                <a:solidFill>
                  <a:srgbClr val="0070C0"/>
                </a:solidFill>
              </a:rPr>
              <a:t>Сочи 2014                     Командный турнир      09.02.2014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Серебро</a:t>
            </a:r>
            <a:r>
              <a:rPr lang="ru-RU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Солт-Лейк-Сити</a:t>
            </a:r>
            <a:r>
              <a:rPr lang="ru-RU" sz="1600" b="1" i="1" dirty="0" smtClean="0">
                <a:solidFill>
                  <a:srgbClr val="0070C0"/>
                </a:solidFill>
              </a:rPr>
              <a:t> 2002	Одиночное катание	14.02.2002</a:t>
            </a:r>
          </a:p>
          <a:p>
            <a:pPr>
              <a:lnSpc>
                <a:spcPct val="150000"/>
              </a:lnSpc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Серебро </a:t>
            </a:r>
            <a:r>
              <a:rPr lang="ru-RU" sz="1600" b="1" i="1" dirty="0" smtClean="0">
                <a:solidFill>
                  <a:srgbClr val="0070C0"/>
                </a:solidFill>
              </a:rPr>
              <a:t>Ванкувер 2010	Одиночное катание	18.02.2010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r="40136"/>
          <a:stretch>
            <a:fillRect/>
          </a:stretch>
        </p:blipFill>
        <p:spPr bwMode="auto">
          <a:xfrm>
            <a:off x="609600" y="3276600"/>
            <a:ext cx="4191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0480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5374" y="457200"/>
            <a:ext cx="31293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Биатлон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3733800"/>
            <a:ext cx="4953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Хабаровский край,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пос. Хор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30 января 1967 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1447800"/>
            <a:ext cx="47325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Чепиков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Сергей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Владимирович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524000"/>
            <a:ext cx="3444241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762000"/>
            <a:ext cx="84582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Сергея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Чепикова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Сергей Владимирович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Чепиков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родился 30 января 1967 года в поселке Хор, Хабаровского края — известный советский и российский биатлонист и лыжник, двукратный олимпийский чемпион и двукратный чемпион мира по биатлону.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Живет в Екатеринбурге. Биатлоном начал заниматься в 1977 году. Выступал за «Динамо» (Свердловск/Екатеринбург). Первый тренер — И.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Чумичёв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сборной команде России — с 1985 года. Тренеры — Н. Савинов и А. Печерский.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Первый в истории отечественного биатлона обладатель Кубка мира. Заслуженный мастер спорта СССР (1988). Мастер спорта международного класса (лыжные гонки). Спортивное прозвище — «Полковник». Депутат Областной думы Свердловской области. Член партии «Единая Россия». Тренер-консультант сборной России по биатлону.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457200"/>
            <a:ext cx="77330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олимпийский чемпион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219200"/>
            <a:ext cx="82296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медали: 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   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1994	Спринт, 10 км	             23.02.1994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Лиллехаммер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1994	Эстафета, 4×7.5 км	15.02.1994</a:t>
            </a:r>
          </a:p>
          <a:p>
            <a:pPr>
              <a:lnSpc>
                <a:spcPct val="150000"/>
              </a:lnSpc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Турин 2006	Эстафета, 4×7.5 км	              21.02.2006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505200"/>
            <a:ext cx="44759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352800"/>
            <a:ext cx="2362200" cy="2812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40555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47800" y="609600"/>
            <a:ext cx="65982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Конькобежный спорт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39624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г. Хабаровск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8 февраля 1983 года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8600" y="1447800"/>
            <a:ext cx="475547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Скобрев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лександрович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533400"/>
            <a:ext cx="83820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Биография Ивана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Скобрева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Конькобежец Иван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первые свои спортивные шаги сделал в родном Хабаровске. Его первым тренером стал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Важнин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Виталий Александрович. На данный момент является двукратным призёром олимпийских игр. Две медали (серебряная и бронзовая) были завоёваны Иваном на олимпийских играх в Ванкувере в 2010 году. 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этим олимпийским играм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готовился в составе сборной Италии под руководством итальянского тренера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Маурицио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Маркетто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Но затем отказался от услуг этого специалиста и стал тренироваться в составе сборной России. 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2012 году Иван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стал серебряным призёром чемпионата мира на дистанции 1500 метров. В феврале 2013 на этапе Кубка мира выиграл командную гонку вместе с Денисом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Юсковым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Евгением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Лаленковым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В марте 2013 в Финале Кубка мира по конькобежному спорту в командной гонке в том же составе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Скобрев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завоевал бронзу.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609600"/>
            <a:ext cx="75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Двукратный призёр олимпийских игр в Ванкувере (2010)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752600"/>
            <a:ext cx="800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медали: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2010	10000 м	23.02.2010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2010	5000 м	            13.02.2010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914400"/>
            <a:ext cx="3429000" cy="456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28600" y="1066800"/>
            <a:ext cx="5257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Чепалова </a:t>
            </a: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Юлия </a:t>
            </a:r>
          </a:p>
          <a:p>
            <a:pPr algn="ctr"/>
            <a:r>
              <a:rPr lang="ru-RU" sz="4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</a:t>
            </a:r>
            <a:r>
              <a:rPr lang="ru-RU" sz="48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натольевна</a:t>
            </a:r>
            <a:endParaRPr lang="ru-RU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3657600"/>
            <a:ext cx="5257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23 декабря 1976 года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38200" y="381000"/>
            <a:ext cx="4232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447800"/>
            <a:ext cx="350002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09800" y="685800"/>
            <a:ext cx="4684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Лыжные гонки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19600" y="4038600"/>
            <a:ext cx="434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Хабаровск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марта 1989 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5810" y="1600200"/>
            <a:ext cx="396454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Панжинский</a:t>
            </a:r>
            <a:endParaRPr lang="ru-RU" sz="40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</a:t>
            </a:r>
          </a:p>
          <a:p>
            <a:pPr algn="ctr"/>
            <a:r>
              <a:rPr lang="ru-RU" sz="4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Эдуардович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0"/>
            <a:ext cx="8686800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Автобиография  Александра </a:t>
            </a: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Панжинского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молодой российский лыжник, родился в 1989 году в Хабаровске в семье спортсменов-лыжников, первые шаги в спорте он сделал очень рано, под руководством своего отца, затем перешел на профессиональный уровень. Интересно, что он в свое время выиграл детский чемпионат России по лыжным гонкам, когда учился в 9 классе. 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Первые серьезный победы в спорте взрослого уровня пришли к молодому спортсмену в 2009 году. В 2009 году он попадает на чемпиона мира среди молодежи и юниоров во Францию, где получает первое место - и золотую медаль, в том же году он выигрывает чемпионат России (среди юниоров) , и получает второе место на соревнованиях в Красногорске. В 2010 году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становится заслуженным мастером спорта России. 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2009 же году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Александр, лыжник, получает приглашение войти в состав сборной России, уже на"взрослом" уровне. </a:t>
            </a:r>
          </a:p>
          <a:p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За годы участия во взрослой сборной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успел многое: принял участие в нескольких этапах кубка мира, занимая в них места от 5 до 10. До прошедшей в 2010 году Зимней Олимпиады лучшим его результатом стало пятое место на этапе кубка мира в Эстонии в январе 2010 года. В феврале 2010 года Александр </a:t>
            </a:r>
            <a:r>
              <a:rPr lang="ru-RU" sz="19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Панжинский</a:t>
            </a:r>
            <a:r>
              <a:rPr lang="ru-RU" sz="19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завоевал серебряную медаль на Олимпийских играх, которые проводились в Ванкувере. </a:t>
            </a:r>
            <a:endParaRPr lang="ru-RU" sz="19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3810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Серебряный призёр олимпийских игр в Ванкувере (2010)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600200"/>
            <a:ext cx="7924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медали: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Ванкувер 2010	Классический стиль, 1.6 км	17.02.2010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9614" r="16642"/>
          <a:stretch>
            <a:fillRect/>
          </a:stretch>
        </p:blipFill>
        <p:spPr bwMode="auto">
          <a:xfrm>
            <a:off x="533400" y="24384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267200" cy="2406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219200"/>
            <a:ext cx="845820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Земляки!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Вы-</a:t>
            </a:r>
          </a:p>
          <a:p>
            <a:pPr algn="ctr"/>
            <a:r>
              <a:rPr lang="ru-RU" sz="7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гордость нашего Хабаровского края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457200"/>
            <a:ext cx="8229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Юлии Чепаловой.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Юлия родилась в спортивной семье, ее главным тренером стал отец, Анатолий Чепалов. Кроме того, она окончила Хабаровский институт физической культуры.  Уже в 17 лет юная спортсменка завоевала свою первую золотую медаль в чемпионате мира среди юниоров (эстафетная гонка).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Расцвет спортивной карьеры Юлии пришелся на период с конца 90-х по середину 2000 годов.  В 1998 году Чепалова завоевала свое первое золото на Олимпиаде в Нагано (30 км свободным стилем). Следующая победа была одержана ею в 2002 году (спринт свободным стилем), и еще одна олимпийская медаль досталась Чепаловой в 2006 году (гонка на 30 км).</a:t>
            </a:r>
          </a:p>
          <a:p>
            <a:endParaRPr lang="ru-RU" sz="2000" b="1" dirty="0" smtClean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Помимо олимпийских наград, Юлия завоевала немало медалей на чемпионатах мира. Две золотых медали, две серебряных и две бронзовых пополнили коллекцию достижений лыжницы в 2001 и 2005 годах. В 2001 году ее коллекцию пополнил Кубок мира.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615" t="5446" r="11538"/>
          <a:stretch>
            <a:fillRect/>
          </a:stretch>
        </p:blipFill>
        <p:spPr bwMode="auto">
          <a:xfrm>
            <a:off x="914400" y="3810000"/>
            <a:ext cx="3124200" cy="2646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4800" y="381000"/>
            <a:ext cx="83058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Трёхкратная олимпийская чемпионка в лыжных гонках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</a:t>
            </a:r>
            <a:r>
              <a:rPr lang="ru-RU" sz="2400" dirty="0" smtClean="0">
                <a:solidFill>
                  <a:srgbClr val="C00000"/>
                </a:solidFill>
              </a:rPr>
              <a:t>: 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Нагано 1998	Свободный стиль, 30 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Свободный стиль, 1.5 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Турин 2006	Эстафета, 4×5 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Серебро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 Классический стиль, 10 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Серебр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Турин 2006	          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Масс-старт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30 км</a:t>
            </a:r>
          </a:p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Солт-Лейк-Сити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2002   Свободный стиль, 15 км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504" y="3810001"/>
            <a:ext cx="2038096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25276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810000" y="3657600"/>
            <a:ext cx="472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 27 января 1984 года</a:t>
            </a:r>
            <a:endParaRPr lang="ru-RU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9000" y="1066800"/>
            <a:ext cx="51816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Бережко</a:t>
            </a:r>
            <a:endParaRPr lang="ru-RU" sz="5400" b="1" i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Юрий</a:t>
            </a:r>
          </a:p>
          <a:p>
            <a:pPr algn="ctr"/>
            <a:r>
              <a:rPr lang="ru-RU" sz="54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Викторович</a:t>
            </a:r>
            <a:endParaRPr lang="ru-RU" sz="54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4805" y="381000"/>
            <a:ext cx="32512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Волейбол 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1"/>
            <a:ext cx="86106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Юрия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родился и вырос в Комсомольске-на-Амуре, начал играть под руководством своего отца Виктора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 Волейбольное  образование продолжил в Ярославле, куда переехал в 16-летнем возрасте. Летом 2004 года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подписал контракт со столичным 'Динамо‘.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сумел обратить на себя внимание главного тренера сборной России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Зорана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Гайича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включившего молодого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доигровщика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заявку на Евролигу-2005. Следующий вызов в сборную случился через год. 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Новой возможностью закрепиться в стартовом составе национальной команды Юрий распорядился блестяще. В решающих матчах Мировой лиги-2007 в команде Владимира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Алекно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Юрий был признан лучшим нападающим турнира и со 180 очками стал самым результативным в российской команде.</a:t>
            </a:r>
          </a:p>
          <a:p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Осенью 2007 года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ярко играет и на чемпионате Европы, где вновь получает приз лучшему нападающему (60% эффективности в атаке), и на Кубке мира, где является полноправным игроком стартового состава. Перед стартом чемпионата России Юрий </a:t>
            </a:r>
            <a:r>
              <a:rPr lang="ru-RU" sz="2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выбран капитаном столичного 'Динамо’.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762000"/>
            <a:ext cx="8001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Чемпион олимпийских игр в Лондоне (2012)</a:t>
            </a:r>
            <a:endParaRPr lang="ru-RU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9533" r="6420"/>
          <a:stretch>
            <a:fillRect/>
          </a:stretch>
        </p:blipFill>
        <p:spPr bwMode="auto">
          <a:xfrm>
            <a:off x="457200" y="1524000"/>
            <a:ext cx="4139184" cy="287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784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4800" y="4648200"/>
            <a:ext cx="83058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Олимпийские медали: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Золото 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Лондон 2012       Мужская сборная	12.08.2012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Бронза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Пекин 2008	Мужская сборная	24.08.2008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35" y="1447800"/>
            <a:ext cx="317036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43000" y="381000"/>
            <a:ext cx="6553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Гребля </a:t>
            </a:r>
          </a:p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байдарках и каноэ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600200"/>
            <a:ext cx="479755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Штыль</a:t>
            </a:r>
            <a:r>
              <a:rPr lang="ru-RU" sz="4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4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Иван</a:t>
            </a:r>
          </a:p>
          <a:p>
            <a:pPr algn="ctr"/>
            <a:r>
              <a:rPr lang="ru-RU" sz="4000" b="1" i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Александрович</a:t>
            </a:r>
            <a:endParaRPr lang="ru-RU" sz="40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3657600"/>
            <a:ext cx="502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Место рождения: Хабаровский край,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Комсомольск-на-Амуре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рождения: </a:t>
            </a:r>
          </a:p>
          <a:p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августа 1986 года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6106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Автобиография Ивана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Штыля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Штыль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— российский </a:t>
            </a:r>
            <a:r>
              <a:rPr lang="ru-RU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гребец-каноист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спринтер, выступающий за сборную России с 2005 года. Бронзовый призёр летних Олимпийских игр в Лондоне, шестикратный чемпион мира, многократный победитель европейских и национальных первенств, обладатель Кубка мира. Заслуженный мастер спорта. Студент  Дальневосточного федерального университета (г. Владивосток).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Греблей на каноэ стал заниматься уже в возрасте десяти лет, поступив в местную детско-юношескую спортивную школу. Четыре года тренировался под руководством тренера Семёна Брала, а после победы в каноэ-одиночке на юниорском турнире «Быстрые вёсла» в 1999 году был принят в Приморское училище олимпийского резерва, где позже его включили в губернаторскую программу подготовки ведущих спортсменов края к Олимпийским играм.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Впервые в состав взрослой сборной России попал в 2005 году, примерно в то же время вместе с российской четвёркой выиграл золото на европейском первенстве в Болгарии. Через год познакомился с опытным гребцом Евгением Игнатовым и стал выступать с ним в двойке на двухсотметровых дистанциях.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настоящее время в копилке у 27-летнего спортсмена 6 золотых, 5 серебряных медалей мировых первенств, но главной наградой является бронза Олимпийских игр 2012 года в Лондоне.</a:t>
            </a:r>
          </a:p>
          <a:p>
            <a:pPr algn="just"/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238</TotalTime>
  <Words>1452</Words>
  <Application>Microsoft Office PowerPoint</Application>
  <PresentationFormat>Экран (4:3)</PresentationFormat>
  <Paragraphs>141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Aharoni</vt:lpstr>
      <vt:lpstr>Calibri</vt:lpstr>
      <vt:lpstr>Times New Roman</vt:lpstr>
      <vt:lpstr>Verdana</vt:lpstr>
      <vt:lpstr>Wingdings</vt:lpstr>
      <vt:lpstr>Wingdings 2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Максим</cp:lastModifiedBy>
  <cp:revision>27</cp:revision>
  <dcterms:created xsi:type="dcterms:W3CDTF">2015-06-15T08:12:04Z</dcterms:created>
  <dcterms:modified xsi:type="dcterms:W3CDTF">2024-03-11T02:31:28Z</dcterms:modified>
</cp:coreProperties>
</file>