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7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3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B87D-735A-40B8-8A96-F8E8FECC352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247606-91B1-41E9-8105-27DE4FCB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4" y="518616"/>
            <a:ext cx="7820167" cy="214269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Лиственные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деревья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Хабаровского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края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newdesignfile.com/postpic/2013/05/vector-trees-clip-art_148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9" y="3177379"/>
            <a:ext cx="3885393" cy="35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158" y="464024"/>
            <a:ext cx="438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АРАЛИЯ МАНЬЧЖУРСКАЯ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(ШИП ДЕРЕВО)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floral-city.ru/images/stories/lekarstvennue_rasteniya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5" y="1123308"/>
            <a:ext cx="2966161" cy="49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conet.ru/uploads/pictures/40173/content_15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56" y="2838733"/>
            <a:ext cx="3313041" cy="22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incentgardens.com/wp-content/uploads/2015/10/Aralia-spinosa-Devils-Walking-stick-Angelica-Tree-Prickly-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02" y="2115402"/>
            <a:ext cx="3959888" cy="39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361" y="736979"/>
            <a:ext cx="39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ЛИПА АМУРСКАЯ</a:t>
            </a:r>
            <a:endParaRPr lang="ru-RU" sz="3200" b="1" dirty="0"/>
          </a:p>
        </p:txBody>
      </p:sp>
      <p:pic>
        <p:nvPicPr>
          <p:cNvPr id="3074" name="Picture 2" descr="http://photosflowery.ru/photo/52/52020925a2357de7c0edc87726a0a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89" y="1797692"/>
            <a:ext cx="3278478" cy="26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7dach.ru/image/600/00/00/48/2017/05/28/68c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0" y="1797692"/>
            <a:ext cx="5568190" cy="36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2bimg.bridgat.com/files/Tilia_amurensis_Extr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87" y="4344269"/>
            <a:ext cx="3351641" cy="2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7" y="805218"/>
            <a:ext cx="375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КЛЕН ЯСЕНЕЛИСТНЫЙ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http://gidmuzyk.ru/uploads/images/l/u/d/ludmila_zikina_kljon_tam_gde_kljon_shumit_st_leontija_shish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66" y="1622904"/>
            <a:ext cx="2522468" cy="41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i.globalpiyasa.com/lib/Urun/670/de4022e22f742a19a8a30e16b9c0e2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1622904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5" y="696035"/>
            <a:ext cx="48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КЛЕН МЕЛКОЛИСТНЫЙ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4" name="Picture 4" descr="http://paraplandv.ru/img/63586480325079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19" y="2042069"/>
            <a:ext cx="76771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361" y="777922"/>
            <a:ext cx="514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МААКИЯ АМУРСКАЯ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s://www.hobbyseeds.com/image/cache/data/products/amur-maackia-maackia-amurensis_0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520"/>
            <a:ext cx="4574038" cy="45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chiland.biz/file/maakiya-amurskaya/site_maackia_amurensis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68" y="2647665"/>
            <a:ext cx="4504329" cy="33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4716" y="3357349"/>
            <a:ext cx="10977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БЛАГОДАРЮ ЗА ВНИМАНИЕ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645" y="832513"/>
            <a:ext cx="519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Тополь душистый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semiramisgardens.ru/upload/iblock/963/96312c417f04fedeaf1a22b4963af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7" y="1705970"/>
            <a:ext cx="5705475" cy="61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ga-market.ru/d/814430/d/watermarked_-_%D0%A2%D0%BE%D0%BF%D0%BE%D0%BB%D1%8F_%D1%87%D0%B5%D1%80%D0%BD%D0%BE%D0%B3%D0%BE_%D0%BF%D0%BE%D1%87%D0%BA%D0%B8,_%D0%BF%D0%BE%D1%87%D0%BA%D0%B8,_50%D0%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82" y="181068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ukrbio.com/data/articles/img/227/os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20" y="1828799"/>
            <a:ext cx="4585204" cy="43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0179" y="300251"/>
            <a:ext cx="615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ОСИНА ДАВИДА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www.stihi.ru/pics/2015/04/18/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6" y="885026"/>
            <a:ext cx="4953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rehi-zerna.ru/wp-content/uploads/2016/05/manch-ore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0" y="1923180"/>
            <a:ext cx="4854928" cy="36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sflowery.ru/photo/75/75cb6b47753bd76f2c2188cc860324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320119"/>
            <a:ext cx="4162567" cy="31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7916" y="641445"/>
            <a:ext cx="485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ОРЕХ МАНЬЧЖУРСКИЙ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313" y="69603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БЕРЕЗА ПЛОСКОЛИСТНАЯ</a:t>
            </a:r>
            <a:endParaRPr lang="ru-RU" sz="3200" dirty="0"/>
          </a:p>
        </p:txBody>
      </p:sp>
      <p:pic>
        <p:nvPicPr>
          <p:cNvPr id="4102" name="Picture 6" descr="http://agro-archive.ru/uploads/posts/2014-01/1390260400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55" y="1737640"/>
            <a:ext cx="3462179" cy="49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ature.baikal.ru/phs/norm/72/72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81" y="1880485"/>
            <a:ext cx="3480178" cy="46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655093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БЕРЕЗА ДАУРСКАЯ (ЧЕРНАЯ)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im0-tub-ru.yandex.net/i?id=a7f6c5fde3238a6a76312f7429898f7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8" y="2320119"/>
            <a:ext cx="4938246" cy="3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tvet.imgsmail.ru/download/e67774be55880bff81f6fcd2c2eee9dd_i-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5" y="1337481"/>
            <a:ext cx="3752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3" y="614149"/>
            <a:ext cx="458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ДУБ МОНГОЛЬСКИЙ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://reserves-park.ru/images/stories/bukovie/dub_mongol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" y="1459149"/>
            <a:ext cx="5918048" cy="39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toherb.ru/wp-content/uploads/2012/06/135226_2f58197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86" y="1268080"/>
            <a:ext cx="3600167" cy="48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1" y="477672"/>
            <a:ext cx="506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ГРУША УССУРИЙСКАЯ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://agrosadsibiri.ru/components/com_jshopping/files/img_products/full_______________________________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8" y="1265609"/>
            <a:ext cx="3979341" cy="53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elenij-dvorik.kz/uploads/images/b9c0565e41cabd535d8feb0eba8cca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14" y="2674961"/>
            <a:ext cx="4035246" cy="2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6" y="600501"/>
            <a:ext cx="399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ЯБЛОНЯ ЯГОДНАЯ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://florapedia.ru/media/pic_full/3/10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18" y="1317553"/>
            <a:ext cx="771525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38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Лиственные деревья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2017-12-04T02:33:42Z</dcterms:created>
  <dcterms:modified xsi:type="dcterms:W3CDTF">2017-12-05T01:16:45Z</dcterms:modified>
</cp:coreProperties>
</file>