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8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9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2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4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4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8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8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6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3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9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2D610-B20A-494A-93B1-19FC18C1F7D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2379-5184-4171-BB3C-188974B2A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8922" y="597529"/>
            <a:ext cx="10061817" cy="105398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места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Хабаровского края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images.uznayvse.ru/1600x900/p/images/photolist/2021/4/photo_1619096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2253104"/>
            <a:ext cx="6690114" cy="38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eles.club/pictures/uploads/posts/2023-06/1687412696_celes-club-p-gerb-khabarovskogo-kraya-raskraska-risunok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01" y="855060"/>
            <a:ext cx="3938466" cy="434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yandex-images.clstorage.net/a5Hh4S167/757eafHa/WdfTbtaU94z3ME8ujYCuDaRSkw9clxVqdBDf948eeskQIO-iMp_BzI0vTiMtmf_7cUGkt6xfC9LUGUjE25ugToyD5grCUPONcuU7X1jALj30c0bbbYbQyjHBe9JPikpZwKXf1LR9tl7-vehEL8tIatQRAeL9i7qm9_-p0vw-Na_bZJHclxcG-YRgnMssYo69xXFnLR43E_iB0y0AbRsfyTbzmFTm33Q_jw1YB84p-8omUqED7l0KtObMvJFezMWsmuSAPBendngEcD76XDDc_cQxB499prFKgUIfMh15XMnkAWuHt530_I8NSvUtisqa5qNC0_wsyBW1nJ7DHi8F7FvnM69GB7aYlnDve-9SrAx1ooeuHJSSiJFS7_BN6n3LxgFKtzYvV1-NbCj2XLkbG-Rgg5O8L0qWtX0_kNwdtF4JJ9Pv1xd0ytbjbPieQs3tBzPXrU3HYypz0A6TfXjt-GcDakenb2buzh_7tZ_7uOv2s0MijS_JF2btTLH-Tyfs-PZDDwR09iiW0txIPnEtfVZTJPzvxrDZQ2Dt4XwILYgmA4tlph2WPB2d-lWfqKv6dZOwkn0eegdGfn0yvDz0H_mnoP9WNITox5Cuqp8j7s1kM4ffXCVxWCPQz9IeSAxpV-B59WU9Ju_vjrkX7wk7mBeTo-BOT0slZDy_Axw8NDyLFiD_BCTFunSCrOjPQh7PFOMETfwF8BgxU23Tb8h9-cYii0UV_-d9_Fy6Nl1Kypuk09Fj7jw6FUTuP6H-Htf9uZYBzRXVpghGom94TjMe_IdxJO-upKNrQMMOgH_qfxh2EUgm15wHbF3MalW_KbgZFxDiAa7uO9eVnSzh_kz3voqkMlwGFOYZtcEeSJ8yLZ63QEZ_LtViu-KjTZL-awyZ1yOphdVvN39-D_u1jXrLG9bAcdD9b8slFJz9kf3_tF3pRdBtZOSniYVS7WpO0-3slNG1nR2k46oBoD9RD4vt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81" y="108070"/>
            <a:ext cx="3237787" cy="2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183fe2c22f6deda81dd1b16ce211d73379369cd3-1246167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646" y="4786604"/>
            <a:ext cx="3336354" cy="21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6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pptcloud.ru/system/slides/pics/002/017/295/original/Slide12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" y="365125"/>
            <a:ext cx="11349317" cy="605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pptcloud.ru/system/slides/pics/002/017/293/original/Slide10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5" y="233082"/>
            <a:ext cx="11367247" cy="62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2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pptcloud.ru/system/slides/pics/002/017/296/original/Slide13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365124"/>
            <a:ext cx="11241742" cy="59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5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pptcloud.ru/system/slides/pics/002/017/297/original/Slide14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365124"/>
            <a:ext cx="11205882" cy="59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1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ptcloud.ru/system/slides/pics/002/017/298/original/Slide15.jpg?14843297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" y="365125"/>
            <a:ext cx="11116235" cy="60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30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pptcloud.ru/system/slides/pics/002/017/299/original/Slide16.jpg?14843297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887635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4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pptcloud.ru/system/slides/pics/002/017/302/original/Slide19.jpg?14843297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365125"/>
            <a:ext cx="11456894" cy="60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2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ptcloud.ru/system/slides/pics/002/017/286/original/Slide3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4"/>
            <a:ext cx="10780059" cy="6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0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ptcloud.ru/system/slides/pics/002/017/287/original/Slide4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" y="143435"/>
            <a:ext cx="11098306" cy="652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2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ptcloud.ru/system/slides/pics/002/017/288/original/Slide5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9" y="365124"/>
            <a:ext cx="11044517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0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ptcloud.ru/system/slides/pics/002/017/289/original/Slide6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365124"/>
            <a:ext cx="11205882" cy="6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9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ptcloud.ru/system/slides/pics/002/017/290/original/Slide7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5" y="365124"/>
            <a:ext cx="11367247" cy="6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8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pptcloud.ru/system/slides/pics/002/017/291/original/Slide8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9" y="365124"/>
            <a:ext cx="11062447" cy="6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3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ptcloud.ru/system/slides/pics/002/017/292/original/Slide9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365124"/>
            <a:ext cx="11062447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4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pptcloud.ru/system/slides/pics/002/017/294/original/Slide11.jpg?14843296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1" y="233082"/>
            <a:ext cx="11313459" cy="6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78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Широкоэкранный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Kadr</dc:creator>
  <cp:lastModifiedBy>Kadr</cp:lastModifiedBy>
  <cp:revision>3</cp:revision>
  <dcterms:created xsi:type="dcterms:W3CDTF">2024-03-18T01:00:29Z</dcterms:created>
  <dcterms:modified xsi:type="dcterms:W3CDTF">2024-03-18T01:22:00Z</dcterms:modified>
</cp:coreProperties>
</file>