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3096" autoAdjust="0"/>
  </p:normalViewPr>
  <p:slideViewPr>
    <p:cSldViewPr snapToGrid="0">
      <p:cViewPr varScale="1">
        <p:scale>
          <a:sx n="66" d="100"/>
          <a:sy n="66" d="100"/>
        </p:scale>
        <p:origin x="8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1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59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503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50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13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34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34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76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71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23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8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7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2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1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1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2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80C71-ECC0-45E8-A887-2A1376C853F3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9011A6-0AD6-4994-BAC7-319F6828C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3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erbalpedia.ru/wp-content/uploads/2016/02/brusnika-kniga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Лекарственные растения Хабаровского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7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41" y="232228"/>
            <a:ext cx="8596668" cy="13208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Шиповник майский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70540" y="428172"/>
            <a:ext cx="5606785" cy="4937181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Желудочно-кишечный 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тракт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Издавна в народе знали, что шиповник — полезное лекарство для печени, желудка, желчного пузыря, желчных протоков, кишечника. Им лечат гастриты с пониженной кислотностью, язву желудка и двенадцатиперстной кишки, язвенные колиты, желчнокаменную болезнь. Его дают при поносах, для нормализации пищеварения, стимуляции моторики кишечника.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Мочевыделительная система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Это мягкое мочегонное средство помогает при пиелонефрите почек, цистите, мочекаменной, почечнокаменной болезни.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Обмен веществ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Средство стимулирует выработку гормонов, обладает противодиабетическими свойствами, снижает уровень сахара в крови. Его также назначают для нормализации процессов метаболизма, для снижения веса, выведения избыточной жидкости.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Сердечно-сосудистая система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Отвары и настои этого лекарственного растения нормализуют кровообращение, предотвращают развитие атеросклероза, полезны для сердца. Однако противопоказаны при сердечной недостаточности и эндокардите. Его назначают при проницаемости, хрупкости сосудов, повышенном холестерине в крови.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pic>
        <p:nvPicPr>
          <p:cNvPr id="5" name="Объект 4" descr="Польза и вред шиповника, показания и противопоказания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07" y="1553028"/>
            <a:ext cx="5413933" cy="4572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6738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512" y="307597"/>
            <a:ext cx="9126747" cy="5819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Кроветворение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Часто шиповник назначают при малокровии для стимулирования кроветворения. Его рекомендуют физически слабым людям, подросткам, пациентам, перенесшим операции. Витамин К способствует свертываемости крови, поэтому средство эффективно при различных типах кровотечений — маточных, носовых, кишечных, легочных, почечных, при язве желудка. В некоторых травниках пишут об успешном лечении шиповником онкологических заболеваний крови.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Нервная система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Полезно пить при неврозах, раздражительности, постоянных стрессах, сильной усталости и сонливости.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Опорно-двигательный аппарат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Высокое содержание витамина С в этом растении способствует выведению солей из организма. Его пьют при подагре для уменьшения отложения солей, снятия воспаления, отечности и болей при ревматизме.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Наружное применение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Витамин С способствует быстрой регенерации мягких и костных тканей, действует как антисептик и ранозаживляющее средство, снимает отечность. У растения широкий спектр наружного применения: раны, переломы, ушибы, опухоли, ожоги, трофические язвы, пролежни, трещины губ, сосков, прямой кишки. Его применяют в дерматологии при экземах, псориазе, дерматитах различной природы, рожистых воспалениях. Также его настоями обрабатывают укусы ядовитых насекомых и змей.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Антиоксидантное средство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Выводит радионуклиды, тяжелые металлы, токсины и шлаки. Благодаря витамину С относится к группе антиоксидантных растительных препаратов. Помогает при различных видах интоксикации, которые бывают при высокой температуре и обезвоживании, пищевом, химическом, алкогольном отравлении, облучении.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87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960" y="123371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5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Брусника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Тёмно-красные ягоды северного растения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03" y="1444171"/>
            <a:ext cx="3859383" cy="336005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049486" y="1139371"/>
            <a:ext cx="7182105" cy="5167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875"/>
              </a:spcBef>
              <a:spcAft>
                <a:spcPts val="2550"/>
              </a:spcAft>
            </a:pPr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Растение богато ценными веществами, составы которых различаются в листьях и плодах.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Арбутин.</a:t>
            </a:r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Его уровень в листьях достигает девяти процентов, что лишь на несколько процентов ниже, чем в составе толокнянки. Арбутин является натуральным антисептиком, эффективность которого признана официальной медициной. Вещество используется в сборах для лечения инфекционных и воспалительных заболеваний мочевыделительной системы, почек. Благодаря содержанию арбутина и полной безопасности сырья применение брусники рекомендуется при беременности в качестве дезинфицирующего и мочегонного средства.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Дубильные вещества, </a:t>
            </a:r>
            <a:r>
              <a:rPr lang="ru-RU" sz="1200" b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флаваноиды</a:t>
            </a:r>
            <a:r>
              <a:rPr lang="ru-RU" sz="12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спектр органических кислот. </a:t>
            </a:r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Определяются в составе листьев. Уровень витамина С составляет двести семьдесят миллиграммов на сто граммов.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Кумарины.</a:t>
            </a:r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Еще один ценный элемент в химическом составе брусники, содержится в листе. Кумарины предупреждают тромбоз сосудов, обладают успокаивающим и сосудосуживающим действием, усиливают секрецию </a:t>
            </a:r>
            <a:r>
              <a:rPr lang="ru-RU" sz="12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мочи.</a:t>
            </a:r>
            <a:endParaRPr lang="ru-RU" sz="11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tabLst>
                <a:tab pos="457200" algn="l"/>
              </a:tabLst>
            </a:pPr>
            <a:r>
              <a:rPr lang="ru-RU" sz="12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Свежие </a:t>
            </a:r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ягоды интересны прежде всего витаминным составом. Среди витаминов в бруснике – аскорбиновая кислота содержанием до двадцати граммов на сто грамм ягод, каротин и рибофлавин. Уровень содержания </a:t>
            </a:r>
            <a:r>
              <a:rPr lang="ru-RU" sz="12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флаваноидов</a:t>
            </a:r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оказывающих тонизирующее воздействие на кровеносную систему и снижающих давление, также высок. Он составляет четыреста миллиграммов на сто грамм сырья</a:t>
            </a:r>
            <a:r>
              <a:rPr lang="ru-RU" sz="12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96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1715" y="584001"/>
            <a:ext cx="6096000" cy="46063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550"/>
              </a:lnSpc>
              <a:spcAft>
                <a:spcPts val="1425"/>
              </a:spcAft>
            </a:pPr>
            <a:r>
              <a:rPr lang="ru-RU" sz="195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Брусника</a:t>
            </a:r>
          </a:p>
          <a:p>
            <a:pPr>
              <a:lnSpc>
                <a:spcPts val="2550"/>
              </a:lnSpc>
              <a:spcAft>
                <a:spcPts val="1425"/>
              </a:spcAft>
            </a:pPr>
            <a:r>
              <a:rPr lang="ru-RU" sz="195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</a:t>
            </a:r>
            <a:r>
              <a:rPr lang="ru-RU" sz="195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медицине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75"/>
              </a:spcBef>
              <a:spcAft>
                <a:spcPts val="2550"/>
              </a:spcAft>
            </a:pPr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Официальная медицина рекомендует использовать лист брусники при заболеваниях почек, мочевыделительной системы для женщин и для мужчин. Средство является безопасным лекарством и для детей. Содержание натурального антисептика устраняет болезненность при мочеиспускании, нормализует функцию почек. Народная медицина трактует лечебные свойства брусники и ее пользу для организма человека значительно шире.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5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Тонизирующий водный настой ягод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75"/>
              </a:spcBef>
              <a:spcAft>
                <a:spcPts val="2550"/>
              </a:spcAft>
            </a:pPr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Общеукрепляющее средство, которое поддержит иммунную систему организма в сезон простуд. Хорошо утоляет жажду и понижает уровень сахара, поэтому рекомендуется в диете людей, страдающих сахарным диабетом.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Строение боровики на рисунк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93" y="584001"/>
            <a:ext cx="3798122" cy="4263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510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800" dirty="0">
                <a:solidFill>
                  <a:srgbClr val="353535"/>
                </a:solidFill>
                <a:latin typeface="PhilosopherRegular"/>
                <a:ea typeface="Times New Roman" panose="02020603050405020304" pitchFamily="18" charset="0"/>
                <a:cs typeface="Times New Roman" panose="02020603050405020304" pitchFamily="18" charset="0"/>
              </a:rPr>
              <a:t>Клюква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609601"/>
            <a:ext cx="6383162" cy="543176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440"/>
              </a:spcAft>
            </a:pPr>
            <a:r>
              <a:rPr lang="ru-RU" dirty="0">
                <a:solidFill>
                  <a:srgbClr val="010101"/>
                </a:solidFill>
                <a:latin typeface="Open Sans"/>
                <a:ea typeface="Times New Roman" panose="02020603050405020304" pitchFamily="18" charset="0"/>
              </a:rPr>
              <a:t>Ягоды клюквы применяются в медицинской практике как жаропонижающее, противовоспалительное, сосудорасширяющее и </a:t>
            </a:r>
            <a:r>
              <a:rPr lang="ru-RU" dirty="0" err="1">
                <a:solidFill>
                  <a:srgbClr val="010101"/>
                </a:solidFill>
                <a:latin typeface="Open Sans"/>
                <a:ea typeface="Times New Roman" panose="02020603050405020304" pitchFamily="18" charset="0"/>
              </a:rPr>
              <a:t>капилляроукрепляющее</a:t>
            </a:r>
            <a:r>
              <a:rPr lang="ru-RU" dirty="0">
                <a:solidFill>
                  <a:srgbClr val="010101"/>
                </a:solidFill>
                <a:latin typeface="Open Sans"/>
                <a:ea typeface="Times New Roman" panose="02020603050405020304" pitchFamily="18" charset="0"/>
              </a:rPr>
              <a:t>, а также антисептическое и противоцинготное средство. "</a:t>
            </a:r>
            <a:r>
              <a:rPr lang="ru-RU" dirty="0" err="1">
                <a:solidFill>
                  <a:srgbClr val="010101"/>
                </a:solidFill>
                <a:latin typeface="Open Sans"/>
                <a:ea typeface="Times New Roman" panose="02020603050405020304" pitchFamily="18" charset="0"/>
              </a:rPr>
              <a:t>Клюквотерапию</a:t>
            </a:r>
            <a:r>
              <a:rPr lang="ru-RU" dirty="0">
                <a:solidFill>
                  <a:srgbClr val="010101"/>
                </a:solidFill>
                <a:latin typeface="Open Sans"/>
                <a:ea typeface="Times New Roman" panose="02020603050405020304" pitchFamily="18" charset="0"/>
              </a:rPr>
              <a:t>" рекомендуют при заболеваниях почек (пиелонефрите) и воспалениях мочевыводящих путей, а также при различных простудных заболеваниях, гриппе, ангине, малярии, </a:t>
            </a:r>
            <a:r>
              <a:rPr lang="ru-RU" dirty="0" err="1">
                <a:solidFill>
                  <a:srgbClr val="010101"/>
                </a:solidFill>
                <a:latin typeface="Open Sans"/>
                <a:ea typeface="Times New Roman" panose="02020603050405020304" pitchFamily="18" charset="0"/>
              </a:rPr>
              <a:t>гипо</a:t>
            </a:r>
            <a:r>
              <a:rPr lang="ru-RU" dirty="0">
                <a:solidFill>
                  <a:srgbClr val="010101"/>
                </a:solidFill>
                <a:latin typeface="Open Sans"/>
                <a:ea typeface="Times New Roman" panose="02020603050405020304" pitchFamily="18" charset="0"/>
              </a:rPr>
              <a:t>- и авитаминозах. Ягоды клюквы широко применяют при нарушениях обмена веществ, хроническом тонзиллите, ревматизме, гипертонии, атеросклерозе, анемии, стенокардии, при различных гинекологических, инфекционных и кожных заболеваниях. Сироп из ягод клюквы используют как тонизирующий, освежающий и хороший жаждоутоляющий напиток для больных в послеоперационный период.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10101"/>
                </a:solidFill>
                <a:latin typeface="Open Sans"/>
                <a:ea typeface="Times New Roman" panose="02020603050405020304" pitchFamily="18" charset="0"/>
              </a:rPr>
              <a:t>Противопоказания к применению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440"/>
              </a:spcAft>
            </a:pPr>
            <a:r>
              <a:rPr lang="ru-RU" dirty="0">
                <a:solidFill>
                  <a:srgbClr val="010101"/>
                </a:solidFill>
                <a:latin typeface="Open Sans"/>
                <a:ea typeface="Times New Roman" panose="02020603050405020304" pitchFamily="18" charset="0"/>
              </a:rPr>
              <a:t>Ягоды клюквы противопоказаны при язвенной болезни желудка и двенадцатиперстной кишки, а также при гастритах с повышенной кислотностью.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Объект 4" descr="Клюква Фото 1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6" y="1393371"/>
            <a:ext cx="4570639" cy="4236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80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636" y="378816"/>
            <a:ext cx="8596667" cy="56673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Боярышник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1636" y="1356518"/>
            <a:ext cx="4513233" cy="381158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3000"/>
              </a:spcAft>
            </a:pPr>
            <a:r>
              <a:rPr lang="ru-RU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Боярышники — вид деревьев и кустарников, используемых в народной медицине для лечения болезней сердца, при повышенном давлении, нервном напряжении и диарее. Цветки служат основным источником ценных веществ, плоды в большей степени — диетическим продуктом.</a:t>
            </a:r>
            <a:r>
              <a:rPr lang="ru-RU" sz="1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Настой из плодов обладает вяжущим, тонизирующим действием. Повышает иммунитет, улучшает работу желудочно-кишечного тракта, обогащает организм антиоксидантными веществами. Может использоваться в любом возрасте, в диете детей и взрослых как общеукрепляющее средство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3" descr="Лечебные свойства боярышника: средства из плодов и цвета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211137"/>
            <a:ext cx="5724525" cy="435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3" descr="Лечебные свойства боярышника: средства из плодов и цвета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188" y="2988469"/>
            <a:ext cx="5724525" cy="435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Объект 3" descr="Лечебные свойства боярышника: средства из плодов и цвета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925" y="1599803"/>
            <a:ext cx="5724525" cy="4359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988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80" y="261255"/>
            <a:ext cx="8596668" cy="13208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Лимонник китайский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6312" y="261255"/>
            <a:ext cx="4184034" cy="3750144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Тонизирующие и общеукрепляющее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Препараты на основе лимонника стимулируют нервную деятельность, сердечную и дыхательную систему. Это происходит благодаря веществу под названием «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схизандрин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которое возбуждает ЦНС.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Иммуностимулирующее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Вещества, содержащиеся в растении, укрепляют иммунную систему. Настойки и отвары полезно пить в холодное время года для профилактики ОРВИ, гриппа, простуды.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Психостимулирующее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Это лекарственное растение восстанавливает не только физические силы, но также укрепляет психические ресурсы организма, повышает умственную работоспособность и память, снимает усталость, апатию и сонливость.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Полезные свойства китайского лимонника, лекарственные формы и применение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4" y="1582057"/>
            <a:ext cx="5501018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50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391" y="232229"/>
            <a:ext cx="8596668" cy="13208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Полезные вещества содержатся в разных частях растения — в плодах, листьях, стеблях, молодых побегах, коре. В лимоннике много органических кислот и витаминов группы В, витамина С, клетчатки, микроэлементов. Больше всего жирного масла и тонизирующих веществ обнаружено в семенах растения, а в коре и листьях — много эфирных масел</a:t>
            </a:r>
            <a:r>
              <a:rPr lang="ru-RU" sz="18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1343" y="2000781"/>
            <a:ext cx="5806186" cy="419530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Адаптогенное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Помогает адаптироваться организму в сложных условиях среды — высокогорье, в холодном или жарком климате. Как и женьшень, и элеутерококк, это растение укрепляет физические силы в период больших нагрузок, его рекомендуют спортсменам, альпинистам, туристам, военным, людям физически трудных и опасных профессий.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Улучшает обмен веществ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В растении содержатся биологически активные вещества, которые благотворно воздействуют на обменные процессы в организме. Лимонник снижает уровень сахара в крови, улучшает кровообращение</a:t>
            </a:r>
            <a:endParaRPr lang="ru-RU" dirty="0"/>
          </a:p>
        </p:txBody>
      </p:sp>
      <p:pic>
        <p:nvPicPr>
          <p:cNvPr id="5" name="Объект 4" descr="Красные грозди плодов дальневосточной лианы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6" y="2122384"/>
            <a:ext cx="4647857" cy="4278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410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392" y="261257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Рябина обыкновенная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72104" y="2220685"/>
            <a:ext cx="4184034" cy="3880773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3000"/>
              </a:spcAft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Рябина обладает поливитаминным, желчегонным, диуретическим, болеутоляющим, гипотензивным, кровоостанавливающим, противовоспалительным действием. Широко применяется не только в народной медицине, но и в пищевой промышленности.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Рябина обыкновенная, лечебное действие и применение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6" y="1582057"/>
            <a:ext cx="5365740" cy="46590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040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8747" y="300145"/>
            <a:ext cx="8246853" cy="615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875"/>
              </a:spcBef>
              <a:spcAft>
                <a:spcPts val="2550"/>
              </a:spcAft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Основное целебное свойство рябины — поливитаминное. Это уникальное по своему химическому составу растение, которое полезно в комплексном лечении различных заболеваний.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полезна рябина?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Плоды богаты фруктозой, глюкозой, сахарозой. В них содержатся витамины Р, Е, В, К и особенно большие запасы аскорбиновой кислоты и каротина. В рябине обнаружены пектины, органические кислоты, жирное масло, эфирное масло, сорбит,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сорбоза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гликозиды,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флавоноиды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дубильные вещества, горечи, аминокислоты. Из микроэлементов в ней больше всего — калия, железа, магния, натрия, кальция, меди.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Общеукрепляющее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Благодаря богатому составу витаминов и микроэлементов рябина полезна для общего укрепления здоровья, профилактики ОРВИ, гриппа, простудных заболеваний. Плоды считаются хорошим противоцинготным лекарством при дефиците витаминов в экстремальных условиях.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05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Гипотензивное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Расширяет сосуды, снижает давление, увеличивает объем крови, нормализует работу сердца.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2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838</Words>
  <Application>Microsoft Office PowerPoint</Application>
  <PresentationFormat>Широкоэкранный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Open Sans</vt:lpstr>
      <vt:lpstr>PhilosopherRegular</vt:lpstr>
      <vt:lpstr>Symbol</vt:lpstr>
      <vt:lpstr>Times New Roman</vt:lpstr>
      <vt:lpstr>Trebuchet MS</vt:lpstr>
      <vt:lpstr>Wingdings 3</vt:lpstr>
      <vt:lpstr>Грань</vt:lpstr>
      <vt:lpstr>Лекарственные растения Хабаровского края</vt:lpstr>
      <vt:lpstr>Брусника </vt:lpstr>
      <vt:lpstr>Презентация PowerPoint</vt:lpstr>
      <vt:lpstr>Клюква </vt:lpstr>
      <vt:lpstr>Боярышник</vt:lpstr>
      <vt:lpstr>Лимонник китайский </vt:lpstr>
      <vt:lpstr>Полезные вещества содержатся в разных частях растения — в плодах, листьях, стеблях, молодых побегах, коре. В лимоннике много органических кислот и витаминов группы В, витамина С, клетчатки, микроэлементов. Больше всего жирного масла и тонизирующих веществ обнаружено в семенах растения, а в коре и листьях — много эфирных масел.</vt:lpstr>
      <vt:lpstr>Рябина обыкновенная</vt:lpstr>
      <vt:lpstr>Презентация PowerPoint</vt:lpstr>
      <vt:lpstr>Шиповник майский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растения Хабаровского края</dc:title>
  <dc:creator>Компьютер</dc:creator>
  <cp:lastModifiedBy>Максим</cp:lastModifiedBy>
  <cp:revision>9</cp:revision>
  <dcterms:created xsi:type="dcterms:W3CDTF">2017-06-08T12:42:51Z</dcterms:created>
  <dcterms:modified xsi:type="dcterms:W3CDTF">2024-03-12T04:47:34Z</dcterms:modified>
</cp:coreProperties>
</file>