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16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65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12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279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233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9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231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54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69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1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82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28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78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4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70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5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3592D9-F915-43AB-8C7E-4B2062CE4D05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5B12D2-399F-4F73-AD83-26D2D8F4A93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964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340768"/>
            <a:ext cx="5308866" cy="338437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прославившие Хабаровский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.</a:t>
            </a:r>
            <a:b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 1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Autofit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>
                <a:solidFill>
                  <a:srgbClr val="C00000"/>
                </a:solidFill>
              </a:rPr>
              <a:t>Геннадий </a:t>
            </a:r>
            <a:r>
              <a:rPr lang="ru-RU" sz="4400" dirty="0" err="1" smtClean="0">
                <a:solidFill>
                  <a:srgbClr val="C00000"/>
                </a:solidFill>
              </a:rPr>
              <a:t>Павлишин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s://www.perunica.ru/uploads/posts/2015-02/1424467586_path_593.jpe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119563" y="1950205"/>
            <a:ext cx="3856037" cy="295759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1071546"/>
            <a:ext cx="3143272" cy="5500726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Художник, живет и работает в Хабаровске. Изучал быт, нравы и культуру коренных народов, делая многочисленные рисунки, эскизы, наброски, на основе которых впоследствии создавались его картины. Активно сотрудничал с Хабаровским книжным издательством. Книги с его иллюстрациями издавались в США, Греции, Франции, Японии и других странах</a:t>
            </a:r>
            <a:r>
              <a:rPr lang="ru-RU" sz="1800" baseline="30000" dirty="0" smtClean="0">
                <a:latin typeface="Comic Sans MS" pitchFamily="66" charset="0"/>
              </a:rPr>
              <a:t>.</a:t>
            </a:r>
            <a:r>
              <a:rPr lang="ru-RU" sz="1800" dirty="0" smtClean="0">
                <a:latin typeface="Comic Sans MS" pitchFamily="66" charset="0"/>
              </a:rPr>
              <a:t> В последние годы работает по созданию мозаичных панно-икон. 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04800"/>
            <a:ext cx="8537898" cy="762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Сергей </a:t>
            </a:r>
            <a:r>
              <a:rPr lang="ru-RU" sz="4400" dirty="0" err="1" smtClean="0">
                <a:solidFill>
                  <a:srgbClr val="C00000"/>
                </a:solidFill>
              </a:rPr>
              <a:t>Бодров</a:t>
            </a:r>
            <a:r>
              <a:rPr lang="ru-RU" sz="4400" dirty="0" smtClean="0">
                <a:solidFill>
                  <a:srgbClr val="C00000"/>
                </a:solidFill>
              </a:rPr>
              <a:t> - старший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s://avatars.mds.yandex.net/get-zen_doc/171120/pub_5b23c920e3ad1700a96af778_5b23f1c69e70d200a876b502/scale_1200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357718" cy="476409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963136" y="3429000"/>
            <a:ext cx="3931920" cy="3000396"/>
          </a:xfrm>
        </p:spPr>
        <p:txBody>
          <a:bodyPr>
            <a:noAutofit/>
          </a:bodyPr>
          <a:lstStyle/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r>
              <a:rPr lang="ru-RU" sz="1800" dirty="0" smtClean="0">
                <a:latin typeface="Comic Sans MS" pitchFamily="66" charset="0"/>
              </a:rPr>
              <a:t>Родился в Хабаровске.</a:t>
            </a:r>
          </a:p>
          <a:p>
            <a:pPr algn="l"/>
            <a:r>
              <a:rPr lang="ru-RU" sz="1800" dirty="0" smtClean="0">
                <a:latin typeface="Comic Sans MS" pitchFamily="66" charset="0"/>
              </a:rPr>
              <a:t>Советский и российский кинорежиссёр, сценарист, продюсер. Двукратный номинант на премию «Оскар», за фильмы «Кавказский пленник» и «Монгол». Также является одним из сценаристов фильма «Восток-Запад», который тоже номинировался на «Оскар».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762000"/>
          </a:xfrm>
        </p:spPr>
        <p:txBody>
          <a:bodyPr>
            <a:norm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</a:rPr>
              <a:t>Понгса</a:t>
            </a:r>
            <a:r>
              <a:rPr lang="ru-RU" sz="4400" dirty="0" smtClean="0"/>
              <a:t> </a:t>
            </a:r>
            <a:r>
              <a:rPr lang="ru-RU" sz="4400" dirty="0" smtClean="0">
                <a:solidFill>
                  <a:srgbClr val="C00000"/>
                </a:solidFill>
              </a:rPr>
              <a:t>Киле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ello_html_3ac3b735.pn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285581" y="2385060"/>
            <a:ext cx="1524000" cy="208788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3071810"/>
            <a:ext cx="4143404" cy="350046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Композитор,  поэт,  мастер, автор и исполнитель песен,  художник,  хореограф. Он  – гордость  национальной нанайской культуры. самобытный нанайский поэт, хранитель и собиратель традиционного нанайского фольклора.  Долгие годы </a:t>
            </a:r>
            <a:r>
              <a:rPr lang="ru-RU" sz="1800" dirty="0" err="1" smtClean="0">
                <a:latin typeface="Comic Sans MS" pitchFamily="66" charset="0"/>
              </a:rPr>
              <a:t>Понгса</a:t>
            </a:r>
            <a:r>
              <a:rPr lang="ru-RU" sz="1800" dirty="0" smtClean="0">
                <a:latin typeface="Comic Sans MS" pitchFamily="66" charset="0"/>
              </a:rPr>
              <a:t> Киле остается единственным создателем коллекции нанайских народных музыкальных инструментов.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304800"/>
            <a:ext cx="4894560" cy="133825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Евгений</a:t>
            </a:r>
            <a:r>
              <a:rPr lang="ru-RU" sz="4400" dirty="0" smtClean="0"/>
              <a:t> </a:t>
            </a:r>
            <a:r>
              <a:rPr lang="ru-RU" sz="4400" dirty="0" err="1" smtClean="0">
                <a:solidFill>
                  <a:srgbClr val="C00000"/>
                </a:solidFill>
              </a:rPr>
              <a:t>Дикопольцев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://cspsk-khv.ru/photos/425_x600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993" y="1000107"/>
            <a:ext cx="3482627" cy="518796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6248" y="1571612"/>
            <a:ext cx="4608808" cy="528638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Командир отделения роты связи, Герой Советского Союза, гвардии сержант. Несмотря на сильный артиллерийский огонь противника, двое суток не отходил от линии связи, рвущейся от беспрерывного обстрела немецкой артиллерией. </a:t>
            </a:r>
          </a:p>
          <a:p>
            <a:pPr algn="l"/>
            <a:r>
              <a:rPr lang="ru-RU" sz="2000" dirty="0" smtClean="0"/>
              <a:t>В своём последнем бою, стягивая разорванный кабель, Евгений был тяжело ранен. Теряя сознание, связист зажал концы кабеля зубами, чем обеспечил связь даже после своей смерти…Имя Героя Советского Союза Евгения </a:t>
            </a:r>
            <a:r>
              <a:rPr lang="ru-RU" sz="2000" dirty="0" err="1" smtClean="0"/>
              <a:t>Дикопольцева</a:t>
            </a:r>
            <a:r>
              <a:rPr lang="ru-RU" sz="2000" dirty="0" smtClean="0"/>
              <a:t> носят улицы в Хабаровске, Комсомольск-на-Амуре, Вяземском и гимназия №1 Комсомольска-на-Амуре. </a:t>
            </a: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Максим </a:t>
            </a:r>
            <a:r>
              <a:rPr lang="ru-RU" sz="4400" dirty="0" err="1" smtClean="0">
                <a:solidFill>
                  <a:srgbClr val="C00000"/>
                </a:solidFill>
              </a:rPr>
              <a:t>Пассар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s://pbs.twimg.com/media/DVAfNFFVQAA9iu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42984"/>
            <a:ext cx="3671240" cy="5045091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6248" y="3357562"/>
            <a:ext cx="4572032" cy="2857520"/>
          </a:xfrm>
        </p:spPr>
        <p:txBody>
          <a:bodyPr>
            <a:normAutofit lnSpcReduction="10000"/>
          </a:bodyPr>
          <a:lstStyle/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r>
              <a:rPr lang="ru-RU" sz="1800" dirty="0" smtClean="0">
                <a:latin typeface="Comic Sans MS" pitchFamily="66" charset="0"/>
              </a:rPr>
              <a:t>Легендарный снайпер ВОВ и герой Сталинградской битвы. В переводе с нанайского « </a:t>
            </a:r>
            <a:r>
              <a:rPr lang="ru-RU" sz="1800" b="1" dirty="0" err="1" smtClean="0">
                <a:latin typeface="Comic Sans MS" pitchFamily="66" charset="0"/>
              </a:rPr>
              <a:t>пассар</a:t>
            </a:r>
            <a:r>
              <a:rPr lang="ru-RU" sz="1800" b="1" dirty="0" smtClean="0">
                <a:latin typeface="Comic Sans MS" pitchFamily="66" charset="0"/>
              </a:rPr>
              <a:t> </a:t>
            </a:r>
            <a:r>
              <a:rPr lang="ru-RU" sz="1800" dirty="0" smtClean="0">
                <a:latin typeface="Comic Sans MS" pitchFamily="66" charset="0"/>
              </a:rPr>
              <a:t>» означает «меткий глаз». </a:t>
            </a:r>
            <a:r>
              <a:rPr lang="ru-RU" sz="1800" b="1" dirty="0" smtClean="0">
                <a:latin typeface="Comic Sans MS" pitchFamily="66" charset="0"/>
              </a:rPr>
              <a:t>Максима </a:t>
            </a:r>
            <a:r>
              <a:rPr lang="ru-RU" sz="1800" b="1" dirty="0" err="1" smtClean="0">
                <a:latin typeface="Comic Sans MS" pitchFamily="66" charset="0"/>
              </a:rPr>
              <a:t>Пассар</a:t>
            </a:r>
            <a:r>
              <a:rPr lang="ru-RU" sz="1800" dirty="0" smtClean="0">
                <a:latin typeface="Comic Sans MS" pitchFamily="66" charset="0"/>
              </a:rPr>
              <a:t> называют самым результативным снайпером Сталинградской битвы – на его счету 237 убитых вражеских солдат и офицеров.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Виктор Яшин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s://sun9-26.userapi.com/impg/OmKVUTgJvvdKK7dom29XgGZig3vCgk9PuZFzQQ/Yu5XTDFiPjU.jpg?size=371x558&amp;quality=96&amp;sign=f1c0c362d59c0d54cfd1bd20f515fc3c&amp;type=album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421074" y="982663"/>
            <a:ext cx="3253015" cy="48926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85720" y="1428736"/>
            <a:ext cx="4643470" cy="507209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Comic Sans MS" pitchFamily="66" charset="0"/>
              </a:rPr>
              <a:t>Советский лётчик, участник Великой Отечественной войны, командир эскадрильи 133-го истребительного авиационного полка 234-й истребительной авиационной дивизии 6-го истребительного авиационного корпуса 16-й воздушной армии 1-го Белорусского фронта, майор, Герой Советского Союза. В мирное послевоенное время был испытателем новых моделей самолётов. Именем </a:t>
            </a:r>
            <a:r>
              <a:rPr lang="ru-RU" sz="1800" b="1" dirty="0" smtClean="0">
                <a:latin typeface="Comic Sans MS" pitchFamily="66" charset="0"/>
              </a:rPr>
              <a:t>Яшина</a:t>
            </a:r>
            <a:r>
              <a:rPr lang="ru-RU" sz="1800" dirty="0" smtClean="0">
                <a:latin typeface="Comic Sans MS" pitchFamily="66" charset="0"/>
              </a:rPr>
              <a:t> </a:t>
            </a:r>
            <a:r>
              <a:rPr lang="ru-RU" sz="1800" b="1" dirty="0" smtClean="0">
                <a:latin typeface="Comic Sans MS" pitchFamily="66" charset="0"/>
              </a:rPr>
              <a:t>Виктора</a:t>
            </a:r>
            <a:r>
              <a:rPr lang="ru-RU" sz="1800" dirty="0" smtClean="0">
                <a:latin typeface="Comic Sans MS" pitchFamily="66" charset="0"/>
              </a:rPr>
              <a:t> Николаевича названа улица в г. Хабаровске 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</a:rPr>
              <a:t>Александр </a:t>
            </a:r>
            <a:r>
              <a:rPr lang="ru-RU" sz="4400" dirty="0" err="1" smtClean="0">
                <a:solidFill>
                  <a:srgbClr val="C00000"/>
                </a:solidFill>
                <a:effectLst/>
              </a:rPr>
              <a:t>Пассар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Содержимое 4" descr="http://museum.kultnan.ru/wp-content/uploads/sites/3/2020/04/nv-161-16-Passar-A.P.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3" y="1285860"/>
            <a:ext cx="3606830" cy="490221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429124" y="1357298"/>
            <a:ext cx="4000528" cy="4857784"/>
          </a:xfrm>
        </p:spPr>
        <p:txBody>
          <a:bodyPr>
            <a:normAutofit/>
          </a:bodyPr>
          <a:lstStyle/>
          <a:p>
            <a:pPr algn="l"/>
            <a:endParaRPr lang="ru-RU" sz="1800" dirty="0" smtClean="0"/>
          </a:p>
          <a:p>
            <a:pPr algn="l"/>
            <a:endParaRPr lang="ru-RU" sz="1800" dirty="0" smtClean="0"/>
          </a:p>
          <a:p>
            <a:pPr algn="l"/>
            <a:r>
              <a:rPr lang="ru-RU" sz="1800" dirty="0" smtClean="0"/>
              <a:t>Старший сержант Советской Армии, участник Великой Отечественной войны, командир группы разведчиков, Герой Советского Союза. С июля 1942 по июнь 1944 года уничтожил в рукопашных схватках более 100 солдат противника. Восемь раз доставлял командованию ценные документы — карты с обстановкой в районе противника. На своем боевом опыте воспитал 80 разведчиков, трое из которых стали, как и он сам, Героями Советского Союза.</a:t>
            </a:r>
            <a:endParaRPr lang="ru-RU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04800"/>
            <a:ext cx="8609336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effectLst/>
              </a:rPr>
              <a:t>Николай Задорнов</a:t>
            </a:r>
            <a:endParaRPr lang="ru-RU" sz="4400" dirty="0">
              <a:solidFill>
                <a:srgbClr val="C00000"/>
              </a:solidFill>
              <a:effectLst/>
            </a:endParaRPr>
          </a:p>
        </p:txBody>
      </p:sp>
      <p:pic>
        <p:nvPicPr>
          <p:cNvPr id="5" name="Содержимое 4" descr="http://bsk.nios.ru/sites/bsk.nios.ru/files/enciklopediya/zadornov_nikolay_pavlovich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5437981" y="2610612"/>
            <a:ext cx="1219200" cy="16367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57158" y="1285860"/>
            <a:ext cx="5072098" cy="5286412"/>
          </a:xfrm>
        </p:spPr>
        <p:txBody>
          <a:bodyPr>
            <a:normAutofit fontScale="92500" lnSpcReduction="20000"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Русский и советский писатель и сценарист. Н. П. Задорнову принадлежат два цикла исторических романов об освоении в </a:t>
            </a:r>
            <a:r>
              <a:rPr lang="en-US" sz="1800" dirty="0" smtClean="0"/>
              <a:t>XIX </a:t>
            </a:r>
            <a:r>
              <a:rPr lang="ru-RU" sz="1800" dirty="0" smtClean="0"/>
              <a:t>веке российского Дальнего Востока, о подвигах землепроходцев. Первый цикл: «Далёкий край», «Первое открытие», «Капитан    </a:t>
            </a:r>
            <a:r>
              <a:rPr lang="ru-RU" sz="1800" dirty="0" err="1" smtClean="0"/>
              <a:t>Невельской</a:t>
            </a:r>
            <a:r>
              <a:rPr lang="ru-RU" sz="1800" dirty="0" smtClean="0"/>
              <a:t> » и «Война за океан». Второй цикл (об освоении Дальнего Востока крестьянами-переселенцами): романы «Амур-батюшка» и «Золотая лихорадка». </a:t>
            </a:r>
          </a:p>
          <a:p>
            <a:r>
              <a:rPr lang="ru-RU" sz="1800" dirty="0" smtClean="0"/>
              <a:t>В Хабаровске на набережной реки Амур Николаю Задорнову установлен памятник. </a:t>
            </a:r>
          </a:p>
          <a:p>
            <a:r>
              <a:rPr lang="ru-RU" sz="1800" dirty="0" smtClean="0"/>
              <a:t>Также мемориальная доска Задорнову была открыта  на фасаде драматического театра.  в Комсомольске-на-Амуре. 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Всеволод Сысоев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Sisoe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500462" cy="450059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572000" y="1107560"/>
            <a:ext cx="4323056" cy="5607588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Comic Sans MS" pitchFamily="66" charset="0"/>
              </a:rPr>
              <a:t>Дальневосточный российский писатель и общественный деятель, охотовед. Был инициатором работ по акклиматизации и расселению промысловых животных. Благодаря ему, на огромных пространствах Дальнего Востока появились соболь, боб, норка. Работал деканом географического факультета Хабаровского пединститута, занялся более глубоким изучением природы и проблем, связанных с обитанием зверя в дальневосточной тайге. Написал и опубликовал ряд научных трудов, популярных очерков, статей. Вместе со студентами он прошёл по нехоженым тропам северных районов края. Долгое время был директором краевого музея 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04800"/>
            <a:ext cx="8680774" cy="762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Николай </a:t>
            </a:r>
            <a:r>
              <a:rPr lang="ru-RU" sz="4400" dirty="0" err="1" smtClean="0">
                <a:solidFill>
                  <a:srgbClr val="C00000"/>
                </a:solidFill>
              </a:rPr>
              <a:t>Наволочкин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https://pbs.twimg.com/media/DUbrN2SXcAU4x_t.jpg:larg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3500462" cy="504984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143372" y="1500174"/>
            <a:ext cx="4786346" cy="5143536"/>
          </a:xfrm>
        </p:spPr>
        <p:txBody>
          <a:bodyPr>
            <a:normAutofit/>
          </a:bodyPr>
          <a:lstStyle/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endParaRPr lang="ru-RU" sz="1800" dirty="0" smtClean="0">
              <a:latin typeface="Comic Sans MS" pitchFamily="66" charset="0"/>
            </a:endParaRPr>
          </a:p>
          <a:p>
            <a:pPr algn="l"/>
            <a:r>
              <a:rPr lang="ru-RU" sz="1800" dirty="0" smtClean="0">
                <a:latin typeface="Comic Sans MS" pitchFamily="66" charset="0"/>
              </a:rPr>
              <a:t>Советский и российский писатель. Воевал. За проявленный героизм </a:t>
            </a:r>
            <a:r>
              <a:rPr lang="ru-RU" sz="1800" smtClean="0">
                <a:latin typeface="Comic Sans MS" pitchFamily="66" charset="0"/>
              </a:rPr>
              <a:t>в сражениях был </a:t>
            </a:r>
            <a:r>
              <a:rPr lang="ru-RU" sz="1800" dirty="0" smtClean="0">
                <a:latin typeface="Comic Sans MS" pitchFamily="66" charset="0"/>
              </a:rPr>
              <a:t>награждён орденами и медалями . </a:t>
            </a:r>
          </a:p>
          <a:p>
            <a:pPr algn="l"/>
            <a:r>
              <a:rPr lang="ru-RU" sz="1800" dirty="0" smtClean="0">
                <a:latin typeface="Comic Sans MS" pitchFamily="66" charset="0"/>
              </a:rPr>
              <a:t>В 1977-1987 гг. был главным редактором литературно-художественного журнала «Дальний Восток». Автор десятков книг, лауреат премий и других наград. Его имя носит краевая детская библиотека Хабаровска.</a:t>
            </a:r>
            <a:endParaRPr lang="ru-RU" sz="18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159</TotalTime>
  <Words>548</Words>
  <Application>Microsoft Office PowerPoint</Application>
  <PresentationFormat>Экран (4:3)</PresentationFormat>
  <Paragraphs>41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Comic Sans MS</vt:lpstr>
      <vt:lpstr>Garamond</vt:lpstr>
      <vt:lpstr>Times New Roman</vt:lpstr>
      <vt:lpstr>Натуральные материалы</vt:lpstr>
      <vt:lpstr> Люди, прославившие Хабаровский край. Часть 1</vt:lpstr>
      <vt:lpstr>Понгса Киле</vt:lpstr>
      <vt:lpstr>Евгений Дикопольцев</vt:lpstr>
      <vt:lpstr>Максим Пассар</vt:lpstr>
      <vt:lpstr>Виктор Яшин</vt:lpstr>
      <vt:lpstr>Александр Пассар</vt:lpstr>
      <vt:lpstr>Николай Задорнов</vt:lpstr>
      <vt:lpstr>Всеволод Сысоев</vt:lpstr>
      <vt:lpstr>Николай Наволочкин</vt:lpstr>
      <vt:lpstr>  Геннадий Павлишин</vt:lpstr>
      <vt:lpstr>Сергей Бодров - старший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Слайды по теме «Люди, прославившие наш край».</dc:title>
  <dc:creator>Admin</dc:creator>
  <cp:lastModifiedBy>Kadr</cp:lastModifiedBy>
  <cp:revision>37</cp:revision>
  <dcterms:created xsi:type="dcterms:W3CDTF">2021-10-19T02:53:41Z</dcterms:created>
  <dcterms:modified xsi:type="dcterms:W3CDTF">2024-03-18T00:24:52Z</dcterms:modified>
</cp:coreProperties>
</file>