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4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3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43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178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183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27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9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99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96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5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8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20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6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558467-EFD4-469C-882B-382CEFAAB7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D5C405-A1D7-41F2-86B4-6C0EDF4D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3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прославившие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край</a:t>
            </a:r>
          </a:p>
          <a:p>
            <a:r>
              <a:rPr lang="ru-RU" dirty="0" smtClean="0"/>
              <a:t>Часть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44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3433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 время Великой Отечественной работал в Хабаровском краевом радиокомитете и в хабаровской газете «Тихоокеанская звезда». В этот период он писал свой первый роман «Амур-батюшка».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2752700" cy="4393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24839"/>
            <a:ext cx="2664296" cy="2664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Задорнов Николай Павлович (1909 -1992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гг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3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5616624" cy="4001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28639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Памятник </a:t>
            </a:r>
            <a:r>
              <a:rPr lang="ru-RU" sz="2400" dirty="0" err="1" smtClean="0"/>
              <a:t>Н.Задорнову</a:t>
            </a:r>
            <a:r>
              <a:rPr lang="ru-RU" sz="2400" dirty="0" smtClean="0"/>
              <a:t> на набережной </a:t>
            </a:r>
            <a:r>
              <a:rPr lang="ru-RU" sz="2400" dirty="0" err="1" smtClean="0"/>
              <a:t>г.Хабаровска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39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978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Почетный ректор Хабаровского государственного технического университета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9"/>
            <a:ext cx="2777083" cy="3528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570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Даниловский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Михаил Павлович (1921-1995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гг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0768"/>
            <a:ext cx="4933900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7800" y="4978041"/>
            <a:ext cx="437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Тихоокеанский государственный университет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584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528392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230041"/>
            <a:ext cx="4104456" cy="2791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50912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Улица имени профессора Даниловского в </a:t>
            </a:r>
            <a:r>
              <a:rPr lang="ru-RU" dirty="0" err="1" smtClean="0"/>
              <a:t>г.Хабаровске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28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46531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опулярный дальневосточный писатель и общественный деятель , был директором Хабаровского краеведческого музея с 1960 по </a:t>
            </a:r>
          </a:p>
          <a:p>
            <a:r>
              <a:rPr lang="ru-RU" sz="2000" dirty="0" smtClean="0"/>
              <a:t>1972 год.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63185"/>
            <a:ext cx="3172123" cy="4742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1506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Сысоев Всеволод Петрович (1911 - 2011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гг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5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260648"/>
            <a:ext cx="2160240" cy="3352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634"/>
            <a:ext cx="2689448" cy="3509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4009"/>
            <a:ext cx="2682974" cy="3745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2250926" cy="29668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717032"/>
            <a:ext cx="2448272" cy="306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3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32" y="548680"/>
            <a:ext cx="7344816" cy="4216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884" y="55892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Приамурский зоосад имени </a:t>
            </a:r>
            <a:r>
              <a:rPr lang="ru-RU" sz="2400" dirty="0" err="1" smtClean="0"/>
              <a:t>В.Сысоева</a:t>
            </a:r>
            <a:r>
              <a:rPr lang="ru-RU" sz="2400" dirty="0" smtClean="0"/>
              <a:t> ( </a:t>
            </a:r>
            <a:r>
              <a:rPr lang="ru-RU" sz="2400" dirty="0" err="1" smtClean="0"/>
              <a:t>с.Воронеж</a:t>
            </a:r>
            <a:r>
              <a:rPr lang="ru-RU" sz="2400" dirty="0" smtClean="0"/>
              <a:t> 2)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921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Владле́н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Вячесла́вович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Павле́нко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(1971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2011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85959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Театральный </a:t>
            </a:r>
            <a:r>
              <a:rPr lang="ru-RU" dirty="0"/>
              <a:t>актёр, артист Хабаровского краевого музыкального театра, заслуженный артист России.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884" y="1050995"/>
            <a:ext cx="3077344" cy="46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2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340768"/>
            <a:ext cx="4824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Председатель </a:t>
            </a:r>
            <a:r>
              <a:rPr lang="ru-RU" sz="2000" dirty="0"/>
              <a:t>Хабаровского краевого исполнительного комитета Совета депутатов </a:t>
            </a:r>
            <a:r>
              <a:rPr lang="ru-RU" sz="2000" dirty="0" smtClean="0"/>
              <a:t>трудящихся.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В </a:t>
            </a:r>
            <a:r>
              <a:rPr lang="ru-RU" sz="2000" dirty="0"/>
              <a:t>январе 1941 года В. М. Истомин был избран депутатом Совета Национальностей Верховного Совета СССР. Зимой и весной 1941 года в Хабаровском крае было начато строительство крупных электростанций в Хабаровске, Благовещенске и Биробиджане, в </a:t>
            </a:r>
            <a:r>
              <a:rPr lang="ru-RU" sz="2000" dirty="0" err="1"/>
              <a:t>Верхнебуреинском</a:t>
            </a:r>
            <a:r>
              <a:rPr lang="ru-RU" sz="2000" dirty="0"/>
              <a:t> районе был заложен первый в крае завод стекольных </a:t>
            </a:r>
            <a:r>
              <a:rPr lang="ru-RU" sz="2000" dirty="0" smtClean="0"/>
              <a:t>изделий.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Истомин, Владимир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Михайлович (1905 -1942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гг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295284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1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99" y="620688"/>
            <a:ext cx="7335645" cy="489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5805264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Хабаровская детская городская клиническая больница им. В. М. Истомина.</a:t>
            </a:r>
          </a:p>
        </p:txBody>
      </p:sp>
    </p:spTree>
    <p:extLst>
      <p:ext uri="{BB962C8B-B14F-4D97-AF65-F5344CB8AC3E}">
        <p14:creationId xmlns:p14="http://schemas.microsoft.com/office/powerpoint/2010/main" val="255616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58112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утешественник,  географ, этнограф, писатель, исследователь Дальнего Востока. Руководитель ряда первопроходческих экспедиций по исследованию Уссурийского края (1906, 1907, 1908—1910 гг.).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554461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1600" y="262389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Арсеньев Владимир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Клавдиевич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1872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1930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225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37" y="620688"/>
            <a:ext cx="789088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26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6858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Гамарник  Ян Борисович (1894 – 1937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гг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233" y="5042181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1927—1928 годах первый секретарь Дальневосточного крайкома партии. Много занимался промышленным развитием Дальнего Востока, при его участии разрабатывался и осуществлялся 10-летний план </a:t>
            </a:r>
            <a:r>
              <a:rPr lang="ru-RU" dirty="0" smtClean="0"/>
              <a:t>подъёма </a:t>
            </a:r>
            <a:r>
              <a:rPr lang="ru-RU" dirty="0"/>
              <a:t>экономики </a:t>
            </a:r>
            <a:r>
              <a:rPr lang="ru-RU" dirty="0" smtClean="0"/>
              <a:t>края.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48666"/>
            <a:ext cx="2447619" cy="35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32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4274905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869" y="54499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Улица имени </a:t>
            </a:r>
            <a:r>
              <a:rPr lang="ru-RU" dirty="0" err="1" smtClean="0"/>
              <a:t>Я.Гамарника</a:t>
            </a:r>
            <a:r>
              <a:rPr lang="ru-RU" dirty="0" smtClean="0"/>
              <a:t> в Хабаровске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4385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7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556" y="404664"/>
            <a:ext cx="7432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Матвей Павлович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Журавлев ( 1927 – 1999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гг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2514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Композитор</a:t>
            </a:r>
            <a:r>
              <a:rPr lang="ru-RU" dirty="0"/>
              <a:t>, </a:t>
            </a:r>
            <a:r>
              <a:rPr lang="ru-RU" dirty="0" smtClean="0"/>
              <a:t>гитарист. </a:t>
            </a:r>
            <a:r>
              <a:rPr lang="ru-RU" dirty="0"/>
              <a:t>Создал собственную методику обучения музыке, автор множества песен о Хабаровске и других городах Дальнего Востока, джазовых вариаций на тему русских народных песен и романсов.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428" y="882082"/>
            <a:ext cx="5108996" cy="35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56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421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Алексей Матвеевич Федотов (1919 –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1985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гг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5733256"/>
            <a:ext cx="555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Дальневосточный </a:t>
            </a:r>
            <a:r>
              <a:rPr lang="ru-RU" sz="2400" dirty="0"/>
              <a:t>художник, пейзажист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64" y="1099706"/>
            <a:ext cx="3922200" cy="43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9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91055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Картинная галерея имени А. М. Федотова </a:t>
            </a:r>
            <a:r>
              <a:rPr lang="ru-RU" dirty="0" smtClean="0"/>
              <a:t>в Хабаровске.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48883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4032448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373298" cy="32638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366241"/>
            <a:ext cx="4032448" cy="28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6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94116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1900 году И. П. Алексинский был командирован на Дальний Восток в связи с участием русских войск в подавлении </a:t>
            </a:r>
            <a:r>
              <a:rPr lang="ru-RU" dirty="0" err="1" smtClean="0"/>
              <a:t>Ихэтуаньского</a:t>
            </a:r>
            <a:r>
              <a:rPr lang="ru-RU" dirty="0" smtClean="0"/>
              <a:t> («боксерского») восстания в Китае, работал в лазаретах Красного Креста в Благовещенске и Хабаровске.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3087128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Алексинский Иван Павлович (1871-1945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гг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3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8778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Маршал. После окончания Гражданской войны на Дальнем Востоке с декабря 1922 года был военкомом 17-го Приморского стрелкового корпуса.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9" y="1268760"/>
            <a:ext cx="3178621" cy="4238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727" y="47231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Конев Иван Степанович (1897-1973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гг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7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2867" y="44371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Русский исследователь Дальнего Востока, адмирал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7" y="1268760"/>
            <a:ext cx="3456385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51" y="332656"/>
            <a:ext cx="896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Невельский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Геннадий Иванович (1813-1886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гг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7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336" y="5157192"/>
            <a:ext cx="831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ервый генерал-губернатор Приамурья.  Его имя носит ряд географических объектов на Дальнем Востоке.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Корф Андрей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иколаевич ( 1831-1893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гг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2405224" cy="36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692696"/>
            <a:ext cx="6053173" cy="3677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5978" y="475156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Посёлок Корфовский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807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32951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28 марта 1898 года </a:t>
            </a:r>
            <a:r>
              <a:rPr lang="ru-RU" sz="2000" dirty="0" err="1" smtClean="0"/>
              <a:t>Гродеков</a:t>
            </a:r>
            <a:r>
              <a:rPr lang="ru-RU" sz="2000" dirty="0" smtClean="0"/>
              <a:t> был назначен Приамурским генерал-губернатором, командующим войсками Приамурского военного округа и войсковым наказным атаманом Приамурских казачьих войск. </a:t>
            </a:r>
          </a:p>
          <a:p>
            <a:r>
              <a:rPr lang="ru-RU" sz="2000" dirty="0" smtClean="0"/>
              <a:t>    При Н. И. </a:t>
            </a:r>
            <a:r>
              <a:rPr lang="ru-RU" sz="2000" dirty="0" err="1" smtClean="0"/>
              <a:t>Гродекове</a:t>
            </a:r>
            <a:r>
              <a:rPr lang="ru-RU" sz="2000" dirty="0" smtClean="0"/>
              <a:t> начали работать первая в крае публичная библиотека (ныне ДВГНБ), естественно-исторический музей (ныне Хабаровский краевой музей имени Н. И. </a:t>
            </a:r>
            <a:r>
              <a:rPr lang="ru-RU" sz="2000" dirty="0" err="1" smtClean="0"/>
              <a:t>Гродекова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334658" cy="3704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772" y="287070"/>
            <a:ext cx="802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Гродеков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Николай Иванович (1843 -1913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гг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7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764704"/>
            <a:ext cx="7704856" cy="3488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248" y="458112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Хабаровский краевой музей имени Н. И. </a:t>
            </a:r>
            <a:r>
              <a:rPr lang="ru-RU" sz="2800" dirty="0" err="1" smtClean="0"/>
              <a:t>Гродекова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( ул. Шевченко 11)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7644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</TotalTime>
  <Words>539</Words>
  <Application>Microsoft Office PowerPoint</Application>
  <PresentationFormat>Экран (4:3)</PresentationFormat>
  <Paragraphs>46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Garamond</vt:lpstr>
      <vt:lpstr>Times New Roman</vt:lpstr>
      <vt:lpstr>Натуральные материалы</vt:lpstr>
      <vt:lpstr>Люди прославившие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Kadr</cp:lastModifiedBy>
  <cp:revision>20</cp:revision>
  <dcterms:created xsi:type="dcterms:W3CDTF">2018-09-12T10:46:14Z</dcterms:created>
  <dcterms:modified xsi:type="dcterms:W3CDTF">2024-03-18T00:33:19Z</dcterms:modified>
</cp:coreProperties>
</file>