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9" r:id="rId14"/>
    <p:sldId id="278" r:id="rId15"/>
    <p:sldId id="277" r:id="rId16"/>
    <p:sldId id="276" r:id="rId17"/>
    <p:sldId id="275" r:id="rId18"/>
    <p:sldId id="274" r:id="rId19"/>
    <p:sldId id="280" r:id="rId20"/>
    <p:sldId id="285" r:id="rId21"/>
    <p:sldId id="284" r:id="rId22"/>
    <p:sldId id="283" r:id="rId23"/>
    <p:sldId id="282" r:id="rId24"/>
    <p:sldId id="281" r:id="rId25"/>
    <p:sldId id="286" r:id="rId26"/>
    <p:sldId id="28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4" autoAdjust="0"/>
    <p:restoredTop sz="94660"/>
  </p:normalViewPr>
  <p:slideViewPr>
    <p:cSldViewPr>
      <p:cViewPr varScale="1">
        <p:scale>
          <a:sx n="111" d="100"/>
          <a:sy n="111" d="100"/>
        </p:scale>
        <p:origin x="72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>
            <a:hlinkClick r:id="" action="ppaction://hlinkshowjump?jump=firstslide"/>
          </p:cNvPr>
          <p:cNvSpPr/>
          <p:nvPr/>
        </p:nvSpPr>
        <p:spPr>
          <a:xfrm flipH="1">
            <a:off x="0" y="6072206"/>
            <a:ext cx="428596" cy="484632"/>
          </a:xfrm>
          <a:prstGeom prst="rightArrow">
            <a:avLst/>
          </a:prstGeom>
          <a:solidFill>
            <a:srgbClr val="376092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8501122" y="6072206"/>
            <a:ext cx="428596" cy="484632"/>
          </a:xfrm>
          <a:prstGeom prst="rightArrow">
            <a:avLst/>
          </a:prstGeom>
          <a:solidFill>
            <a:srgbClr val="376092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1268760"/>
            <a:ext cx="528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Птицы</a:t>
            </a:r>
            <a:endParaRPr lang="ru-RU" sz="2800" b="1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D:\материалы к урокам\Я УЧУСЬ\ШАБЛОН ДЛЯ ПРЕЗЕНТАЦИИ\педсовет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95753" y="357166"/>
            <a:ext cx="1633535" cy="40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D:\материалы к урокам\Я УЧУСЬ\ШАБЛОН ДЛЯ ПРЕЗЕНТАЦИИ\конкурсная заставка 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74" y="357166"/>
            <a:ext cx="357190" cy="33973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660192" y="2004756"/>
            <a:ext cx="59046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Хабаровского края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6337672" cy="33843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32241" y="1624154"/>
            <a:ext cx="2160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Черная Ворона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645024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Большинство ворон ведут оседлый образ жизни в городских, сельских или естественных местностях. Вороны всеядны и питаются абсолютно всем, что, по их мнению, окажется съедобным. В рацион вороны входят любые насекомые (жуки, мухи, бабочки), черви, яйца других видов птиц и их птенцы, ящерицы, лягушки, белки, рыба, мелкие грызуны (мыши и крысы).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0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052736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там прыгает, шуршит,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Клювом шишки потрошит?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Голоском речистым, чистым –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Клё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Клё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Клё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! Поёт со свистом.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3356992"/>
            <a:ext cx="4029805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4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5832648" cy="37936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44208" y="1413269"/>
            <a:ext cx="252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Клест - </a:t>
            </a:r>
            <a:r>
              <a:rPr lang="ru-RU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еловик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910236"/>
            <a:ext cx="842493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Небольшого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размера, до 20 см, из отряда воробьиных, отличается плотным коренастым сложением, коротким раздвоенным хвостом, большой головой и особым клювом, половинки которого загнуты и сдвинуты в разные стороны, образуя крест. эти птицы кочуют на протяжении круглого года. Главной едой клестов являются еловые шишки.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03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836712"/>
            <a:ext cx="4572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Зимой на ветках яблоки!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Скорей их собери!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вдруг вспорхнули яблоки,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Ведь это …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3021926"/>
            <a:ext cx="4029805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5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5472608" cy="37444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40153" y="1732166"/>
            <a:ext cx="2880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Снегири (уссурийский)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077072"/>
            <a:ext cx="78488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Считаются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исключительно лесными птицами. Излюбленные места для поселения у снегирей это хвойные леса и смешанные. Зимой снегири очень часто вынуждены прилетать в черту города, чтобы добыть себе корм.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Снегири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очень любят рябину. 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6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692696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Эти птички с хохолком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красивые притом,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рябину прилетели.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Птички эти — …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234" y="2924944"/>
            <a:ext cx="4029805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7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5823012" cy="38820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28184" y="1700808"/>
            <a:ext cx="2520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Амурский Свиристель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149080"/>
            <a:ext cx="8064896" cy="235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Основная окраска птицы розовато-серая. Так окрашены спинка, грудка, живот и хохолок на голове птицы. У ее хвоста есть желтая окантовка. Питаются ягодами. Живут свиристели стаями. Звонкие голоса птиц разносятся по округе. Зачастую пернатые свистят. Отсюда и название животных. 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0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548680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Этой белокрылой птице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зоопарке не сидится.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люди улыбались,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К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ним летит со свёртком ...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523" y="2996952"/>
            <a:ext cx="4029805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0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5857875" cy="381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4077072"/>
            <a:ext cx="8352928" cy="1889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Устраивает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гнезда вдали от людей в глухих местах на окраинах рощ или отдельно стоящих деревьях рядом с озерами, речками, среди обширных болот. Аист питается в основном некрупной рыбой, а также лягушками и крупными водными беспозвоночными.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37387" y="1484784"/>
            <a:ext cx="32871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Дальневосточный аист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4012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548680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ворона, не синица -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зовется эта птица?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Примостилась на суку -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Раздалось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лесу "ку-ку"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2996952"/>
            <a:ext cx="4029805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4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атериалы к урокам\Я УЧУСЬ\ШАБЛОН ДЛЯ ПРЕЗЕНТАЦИИ\готовые шаблоны\шаблон степной с бабочкой\с окно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трелка вправо 2">
            <a:hlinkClick r:id="" action="ppaction://hlinkshowjump?jump=firstslide"/>
          </p:cNvPr>
          <p:cNvSpPr/>
          <p:nvPr/>
        </p:nvSpPr>
        <p:spPr>
          <a:xfrm flipH="1">
            <a:off x="71406" y="6072206"/>
            <a:ext cx="428596" cy="484632"/>
          </a:xfrm>
          <a:prstGeom prst="rightArrow">
            <a:avLst/>
          </a:prstGeom>
          <a:solidFill>
            <a:srgbClr val="376092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572528" y="6072206"/>
            <a:ext cx="428596" cy="484632"/>
          </a:xfrm>
          <a:prstGeom prst="rightArrow">
            <a:avLst/>
          </a:prstGeom>
          <a:solidFill>
            <a:srgbClr val="376092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4361" y="620688"/>
            <a:ext cx="80011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Птицы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это 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теплокровные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животные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имеющие высокую организацию и способные (за редким исключением) летать. Птицы повсеместно распространены на земле, поэтому играют важную роль в формировании множества экосистем, а также являются частью хозяйственной деятельности людей.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5616624" cy="3528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40153" y="1617288"/>
            <a:ext cx="36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Обыкновенная кукушка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747007"/>
            <a:ext cx="7848872" cy="235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Она скрытная и осторожная, следов деятельности почти не оставляет. Громко оповещает о присутствии. К движению по земле птица не приспособлена. Рацион птиц богат различными насекомыми. Истребляя вредителей, кукушки приносят огромную пользу сельскому хозяйству. 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79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620688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моряк вразвалочку,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Ходит вперевалочку.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ил ныряет баламутка…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Кто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скажите это? …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996952"/>
            <a:ext cx="4029805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5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6264696" cy="3617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88224" y="2002655"/>
            <a:ext cx="2736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Утка мандаринка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933056"/>
            <a:ext cx="8280920" cy="235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Очень красивый вид птиц семейства утиных, который прославился своей яркой раскраской. Такая птица имеет довольно небольшие размеры. Питание состоит из семян растений, в том числе и водных. Из водной среды они добывают себе моллюсков, икру рыб и мелких речных обитателей.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5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12776"/>
            <a:ext cx="8928992" cy="4608512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355976" y="1412776"/>
            <a:ext cx="0" cy="40324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660232" y="1412776"/>
            <a:ext cx="0" cy="40324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13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8928992" cy="4680520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2339752" y="1124744"/>
            <a:ext cx="0" cy="41044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2" idx="0"/>
          </p:cNvCxnSpPr>
          <p:nvPr/>
        </p:nvCxnSpPr>
        <p:spPr>
          <a:xfrm>
            <a:off x="4572000" y="1124744"/>
            <a:ext cx="0" cy="41044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07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068671"/>
              </p:ext>
            </p:extLst>
          </p:nvPr>
        </p:nvGraphicFramePr>
        <p:xfrm>
          <a:off x="467544" y="1628800"/>
          <a:ext cx="8136903" cy="3154954"/>
        </p:xfrm>
        <a:graphic>
          <a:graphicData uri="http://schemas.openxmlformats.org/drawingml/2006/table">
            <a:tbl>
              <a:tblPr firstRow="1" firstCol="1" bandRow="1"/>
              <a:tblGrid>
                <a:gridCol w="2712018">
                  <a:extLst>
                    <a:ext uri="{9D8B030D-6E8A-4147-A177-3AD203B41FA5}">
                      <a16:colId xmlns:a16="http://schemas.microsoft.com/office/drawing/2014/main" val="3633999120"/>
                    </a:ext>
                  </a:extLst>
                </a:gridCol>
                <a:gridCol w="2712018">
                  <a:extLst>
                    <a:ext uri="{9D8B030D-6E8A-4147-A177-3AD203B41FA5}">
                      <a16:colId xmlns:a16="http://schemas.microsoft.com/office/drawing/2014/main" val="3150999986"/>
                    </a:ext>
                  </a:extLst>
                </a:gridCol>
                <a:gridCol w="2712867">
                  <a:extLst>
                    <a:ext uri="{9D8B030D-6E8A-4147-A177-3AD203B41FA5}">
                      <a16:colId xmlns:a16="http://schemas.microsoft.com/office/drawing/2014/main" val="3839685586"/>
                    </a:ext>
                  </a:extLst>
                </a:gridCol>
              </a:tblGrid>
              <a:tr h="8774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Зимующие птицы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Перелетные птицы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Кочующие птицы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429967"/>
                  </a:ext>
                </a:extLst>
              </a:tr>
              <a:tr h="20576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6383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27584" y="620688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Выбрать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 списка птиц и записать их в соответствующей колонке в таблице: зимующие, перелетные, кочующие.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5085184"/>
            <a:ext cx="7128792" cy="966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Список птиц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Цапля, Снегирь, Синица, Воробей, Голубь, Клёст, Ворона, Поползень, Утка, Кукушка, Свиристель, Аист.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8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455546"/>
              </p:ext>
            </p:extLst>
          </p:nvPr>
        </p:nvGraphicFramePr>
        <p:xfrm>
          <a:off x="539553" y="980729"/>
          <a:ext cx="8136903" cy="5394960"/>
        </p:xfrm>
        <a:graphic>
          <a:graphicData uri="http://schemas.openxmlformats.org/drawingml/2006/table">
            <a:tbl>
              <a:tblPr firstRow="1" firstCol="1" bandRow="1"/>
              <a:tblGrid>
                <a:gridCol w="2712018">
                  <a:extLst>
                    <a:ext uri="{9D8B030D-6E8A-4147-A177-3AD203B41FA5}">
                      <a16:colId xmlns:a16="http://schemas.microsoft.com/office/drawing/2014/main" val="3633999120"/>
                    </a:ext>
                  </a:extLst>
                </a:gridCol>
                <a:gridCol w="2712018">
                  <a:extLst>
                    <a:ext uri="{9D8B030D-6E8A-4147-A177-3AD203B41FA5}">
                      <a16:colId xmlns:a16="http://schemas.microsoft.com/office/drawing/2014/main" val="3150999986"/>
                    </a:ext>
                  </a:extLst>
                </a:gridCol>
                <a:gridCol w="2712867">
                  <a:extLst>
                    <a:ext uri="{9D8B030D-6E8A-4147-A177-3AD203B41FA5}">
                      <a16:colId xmlns:a16="http://schemas.microsoft.com/office/drawing/2014/main" val="3839685586"/>
                    </a:ext>
                  </a:extLst>
                </a:gridCol>
              </a:tblGrid>
              <a:tr h="3384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Зимующие птицы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Перелетные птицы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Кочующие птицы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429967"/>
                  </a:ext>
                </a:extLst>
              </a:tr>
              <a:tr h="32619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Синица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Воробей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Голубь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Ворона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Кукушка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Аист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Цапля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Снегирь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Клёст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Свиристель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Поползень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63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4887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08720"/>
            <a:ext cx="403244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Особенности морфологии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строения тела птицы: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обтекаемая форма тела;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полые кости;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тело покрыто перьями;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передние конечности превращены в крылья;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откладывают яйца с большим запасом питательных веществ.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580774"/>
            <a:ext cx="424847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0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4345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Хабаровском крае обитают 362 вида птиц, 64 из них занесены в Красную книгу края. Более 10 видов птиц входят в международные красные книги.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Многие виды птиц совершают регулярные длительные миграции из одного региона Земли в другой – это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перелетные птицы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Ещё большее количество ведёт кочевой образ жизни, постоянно перемещаясь на небольшие расстояния в пределах своих ареалов – это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кочующие птицы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А есть птицы, которые не покидают места своего обитания, такие птицы называются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зимующие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51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124744"/>
            <a:ext cx="6351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Жёлтенькое брюшко – воробья подружка. 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068960"/>
            <a:ext cx="4027115" cy="262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6286665" cy="36724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60232" y="1340768"/>
            <a:ext cx="18722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Больная Синица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1" y="4077072"/>
            <a:ext cx="893307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Яркая и красивая окраска брюшка – желтая или лимонная, с продольной черной полосой.</a:t>
            </a:r>
            <a:r>
              <a:rPr lang="ru-RU" sz="2000" dirty="0">
                <a:solidFill>
                  <a:srgbClr val="66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Данный вид является постоянным спутником человека, синица обитает в лесах и парках больших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городах. Она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удовольствием съедает крупу, семена растений. В летнее же время предпочитает питаться насекомыми и паучками, которых выискивает на стволах деревьев или в ветках кустов.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99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620688"/>
            <a:ext cx="496855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Снег идет, и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ветер свищет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малютка пищу ищет.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 всегда его жалей –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Это серый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770" y="3429000"/>
            <a:ext cx="4029805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2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4904594" cy="34863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92080" y="1711434"/>
            <a:ext cx="34123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Полевой Воробей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933056"/>
            <a:ext cx="813690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Узнаваем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внешнему виду и за его характерное чириканье. Цвет оперения в верхней части коричнево-бурый с вкраплением черных перьев. На голове возле ушей и брюшко светло-серого оттенка. У воробьев маленький короткий хвост и достаточно мощный клюв. Воробьи ведут оседлый образ жизни, выбрав территорию, гнездятся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86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620688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Сильная, большая птица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Даже кошки не боится!..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Очень важная персона –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Чёрно-серая ...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931" y="3212976"/>
            <a:ext cx="4029805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6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843</Words>
  <Application>Microsoft Office PowerPoint</Application>
  <PresentationFormat>Экран (4:3)</PresentationFormat>
  <Paragraphs>95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Kadr</cp:lastModifiedBy>
  <cp:revision>17</cp:revision>
  <dcterms:created xsi:type="dcterms:W3CDTF">2014-08-03T14:22:58Z</dcterms:created>
  <dcterms:modified xsi:type="dcterms:W3CDTF">2024-03-17T23:09:06Z</dcterms:modified>
</cp:coreProperties>
</file>