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62" r:id="rId3"/>
    <p:sldId id="269" r:id="rId4"/>
    <p:sldId id="263" r:id="rId5"/>
    <p:sldId id="259" r:id="rId6"/>
    <p:sldId id="260" r:id="rId7"/>
    <p:sldId id="261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7F2A536-E61A-4509-BF4C-8C7010C2C172}">
          <p14:sldIdLst>
            <p14:sldId id="270"/>
            <p14:sldId id="262"/>
            <p14:sldId id="269"/>
            <p14:sldId id="263"/>
            <p14:sldId id="259"/>
            <p14:sldId id="260"/>
            <p14:sldId id="261"/>
            <p14:sldId id="264"/>
            <p14:sldId id="265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10" autoAdjust="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B0661-07D0-4886-A8C2-FB321F101BE7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B6051-5ADA-4BD9-B280-D62EFD71B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76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81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01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70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3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362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64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657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44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48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07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B6051-5ADA-4BD9-B280-D62EFD71B0E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0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Воды Хабаровского края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6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"/>
          <a:stretch/>
        </p:blipFill>
        <p:spPr bwMode="auto">
          <a:xfrm>
            <a:off x="467544" y="1628800"/>
            <a:ext cx="511256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озеро </a:t>
            </a:r>
            <a:r>
              <a:rPr lang="ru-RU" dirty="0" err="1"/>
              <a:t>Амут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1916831"/>
            <a:ext cx="33123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Амут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расположено на высоте 740 метров над уровнем моря в центральной части хребта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-Чан на территории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Джергинского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заповедника. Длина озера составляет 450 метров, а ширина 130 метров. Котловина озера находится в тектоническом разломе между двумя крупными базальтовыми плитами. На высоте около 880 метров из озера вытекает река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Амут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имеющая в длину 12 км.</a:t>
            </a:r>
          </a:p>
          <a:p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Озеро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Амут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памятником природы регионального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значения.</a:t>
            </a:r>
            <a:endParaRPr lang="ru-RU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озере обитают хариус, налим, ленок, речной гольян.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Амут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своим уникальным микроклиматом, привлекает много туристов со всего Дальнего Востока. Сюда приезжают отдыхать, лечиться, тренироваться (зимой здесь готовятся лыжники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132856"/>
            <a:ext cx="5337720" cy="44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Озеро Хрустальное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89240" y="2420888"/>
            <a:ext cx="33752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Хрустальное находится в Солнечном районе Хабаровского края.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Бывший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карьер превращённый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искуственное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озеро.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Озеро Хрустальное известно как экологически благоприятное место, ведь одним из обитателей вод озера является рак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он может проживать только в чистых пресноводных водоемах. Из рыбы здесь попадается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щука,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окунь, разная белая рыба, на мелководье много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местного населения. Ныне зона отдыха "Озеро Хрустальное".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купания с детьми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Хрусталка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(как озеро называют местные) — идеальное место: тут тихо и спокойно, отдыхающих немного, удобный пляж с плавным заходом в воду и чистым берегом, дно чистое и ровное, вода в сезон очень хорошо прогревается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204864"/>
            <a:ext cx="577285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Амур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988840"/>
            <a:ext cx="25922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великих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дальневосточных рек.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Вдоль всей реки и ее притоков тянутся водно-болотные угодья, которые являются очень ценными комплексами. Для миллионов птиц этот участок в миграции является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важнейшим. Длина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реки составляет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2824 километров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уникальная природа Амура взывает о помощи. Воздействие человека на экосистемы возросло многократно, поскольку за прошедшее столетие население у бассейна реки увеличилось в сотни раз.</a:t>
            </a:r>
          </a:p>
        </p:txBody>
      </p:sp>
    </p:spTree>
    <p:extLst>
      <p:ext uri="{BB962C8B-B14F-4D97-AF65-F5344CB8AC3E}">
        <p14:creationId xmlns:p14="http://schemas.microsoft.com/office/powerpoint/2010/main" val="39588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Река </a:t>
            </a:r>
            <a:r>
              <a:rPr lang="ru-RU" dirty="0" err="1" smtClean="0"/>
              <a:t>Гур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"/>
          <a:stretch/>
        </p:blipFill>
        <p:spPr bwMode="auto">
          <a:xfrm>
            <a:off x="251520" y="1916832"/>
            <a:ext cx="568863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84168" y="1556791"/>
            <a:ext cx="27363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349 км, площадь бассейна 11 800 км², бассейн реки Амур, правый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приток.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Протекает преимущественно в западном и южном направлениях. Исток — на западных склонах Сихотэ-Алиня. Впадает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-Гурскую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Хунгарийскую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протоку Амура. На реке — посёлки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Уктур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Снежный и посёлок городского типа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Гурское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Между ними, вдоль реки, проходит участок линии Дальневосточной железной дороги.</a:t>
            </a:r>
          </a:p>
        </p:txBody>
      </p:sp>
    </p:spTree>
    <p:extLst>
      <p:ext uri="{BB962C8B-B14F-4D97-AF65-F5344CB8AC3E}">
        <p14:creationId xmlns:p14="http://schemas.microsoft.com/office/powerpoint/2010/main" val="9788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988840"/>
            <a:ext cx="547260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Река Уссури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357197"/>
            <a:ext cx="33123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Уссу́ри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река в Приморском и Хабаровском крае Дальнего Востока России, и в провинции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Хэйлунцзян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Китайской Народной Республики. Правый приток реки Амур.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Уссури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одной из рек, которая имеет разнообразие видов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рыб.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Живущие в чистой, холодной, прозрачной, горной реке рыбы — таймень, ленок и хариус могут соседствовать в одном месте с такими донными рыбами, предпочитающими стоячие, мутные, тёплые илистые водоёмы, как карась, сом Солдатова, сазан,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косатка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-скрипун,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косатка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-плеть,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толстолоб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ауха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 это характерно для приустьевых участков небольших горных рек, берущих своё начало на Сихотэ-Алине и впадающих в Уссури.</a:t>
            </a:r>
          </a:p>
        </p:txBody>
      </p:sp>
    </p:spTree>
    <p:extLst>
      <p:ext uri="{BB962C8B-B14F-4D97-AF65-F5344CB8AC3E}">
        <p14:creationId xmlns:p14="http://schemas.microsoft.com/office/powerpoint/2010/main" val="13597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916832"/>
            <a:ext cx="583264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Пресное озеро </a:t>
            </a:r>
            <a:r>
              <a:rPr lang="ru-RU" dirty="0" err="1" smtClean="0"/>
              <a:t>Чля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2780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-1326148"/>
            <a:ext cx="28083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большое пресное озеро,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расположилось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левому берегу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Амура.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озере ведется рыбный промысел, в нем обитает кета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реку Подгорная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соединяется с соседним озером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Входит в состав Амурского водного бассейна, льдом покрывается в конце октября - начале ноября.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14 километрах к северу от озера находится месторождение фарфорового камня под названием Белая гора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09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916832"/>
            <a:ext cx="590465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</a:t>
            </a:r>
            <a:r>
              <a:rPr lang="ru-RU" dirty="0" err="1" smtClean="0"/>
              <a:t>Эворон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1052736"/>
            <a:ext cx="25922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Эворон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гнездования многих видов водоплавающих и околоводных птиц: серый гусь, утка-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клоктун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утка-мандаринка,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чирок-свистунок. 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уникальное значение не только с природоохранной точки зрения, но и с хозяйственной.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Озеро много лет испытывало сильный пресс со стороны охотников и рыболовов.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3998277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Цветочное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4053829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869160"/>
            <a:ext cx="851832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Вяземском районе, в пойме реки Уссури. Площадь озера Цветочного около пяти гектаров. В конце июля - начале августа озеро почти полностью покрыто цветущим лотосом. Это прекрасное растение, признанное героем тысяч легенд и награжденное людьми множеством таинственных и чудесных свойств, продолжает притягивать любого, кому посчастливилось соприкоснуться с цветком лотоса.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Алчность и жестокость человека, равно как и суровый климат наших мест, в равной мере способствовали тому, что Лотос Комарова признан исчезающим и занесен в Красную Книгу</a:t>
            </a:r>
            <a:r>
              <a:rPr lang="ru-RU" sz="1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561662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Озеро </a:t>
            </a:r>
            <a:r>
              <a:rPr lang="ru-RU" dirty="0" err="1" smtClean="0"/>
              <a:t>Корбохон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47656" y="0"/>
            <a:ext cx="298884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Корбохон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Хабаровском крае - один из самых глубоких водоемов в бассейне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Амура. Уникальным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обитателем является пучеглазый ленок.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Хозяин этих мест - бурый медведь.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заповедника обилие уникальных природных объектов. Район крайне труднодоступен, поэтому его называют участком «Затерянного мира». Только хорошо подготовленные спортивные группы могут похвастать своим пребыванием в этом царстве скал, озер и водопадов. </a:t>
            </a:r>
          </a:p>
        </p:txBody>
      </p:sp>
    </p:spTree>
    <p:extLst>
      <p:ext uri="{BB962C8B-B14F-4D97-AF65-F5344CB8AC3E}">
        <p14:creationId xmlns:p14="http://schemas.microsoft.com/office/powerpoint/2010/main" val="17108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916832"/>
            <a:ext cx="5832648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</a:t>
            </a:r>
            <a:r>
              <a:rPr lang="ru-RU" dirty="0"/>
              <a:t>Болонь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56176" y="1582341"/>
            <a:ext cx="28083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озера Болонь в Хабаровском крае переводится с нанайского языка как "глубокое место, богатое рыбой".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на Болони проходил главный стратегический рубеж обороны всего Нижнего Амура в империи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чжурчженей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Здесь произошла главная битва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нижнеамурцев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монголами Чингисхана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Озеро Болонь в Хабаровском крае славиться своими запасами амурской рыбы, северная его граница – находками дальневосточных реликтовых растений и животных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105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195</TotalTime>
  <Words>842</Words>
  <Application>Microsoft Office PowerPoint</Application>
  <PresentationFormat>Экран (4:3)</PresentationFormat>
  <Paragraphs>107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Candara</vt:lpstr>
      <vt:lpstr>Symbol</vt:lpstr>
      <vt:lpstr>Times New Roman</vt:lpstr>
      <vt:lpstr>Волна</vt:lpstr>
      <vt:lpstr>Воды Хабаровского края </vt:lpstr>
      <vt:lpstr>Река Амур</vt:lpstr>
      <vt:lpstr>Река Гур </vt:lpstr>
      <vt:lpstr>Река Уссури</vt:lpstr>
      <vt:lpstr>Пресное озеро Чля</vt:lpstr>
      <vt:lpstr>Озеро Эворон</vt:lpstr>
      <vt:lpstr>Озеро Цветочное</vt:lpstr>
      <vt:lpstr>Озеро Корбохон </vt:lpstr>
      <vt:lpstr>озеро Болонь </vt:lpstr>
      <vt:lpstr>озеро Амут </vt:lpstr>
      <vt:lpstr>Озеро Хрустальное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НАУ</dc:creator>
  <cp:lastModifiedBy>Максим</cp:lastModifiedBy>
  <cp:revision>27</cp:revision>
  <dcterms:created xsi:type="dcterms:W3CDTF">2016-07-02T00:50:58Z</dcterms:created>
  <dcterms:modified xsi:type="dcterms:W3CDTF">2024-03-11T00:48:39Z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484919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