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800" autoAdjust="0"/>
  </p:normalViewPr>
  <p:slideViewPr>
    <p:cSldViewPr>
      <p:cViewPr>
        <p:scale>
          <a:sx n="84" d="100"/>
          <a:sy n="84" d="100"/>
        </p:scale>
        <p:origin x="-155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F2D25-FDD3-4428-9304-03A3AFCCC90A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B683E-3724-4F5C-B667-75B24675F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434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683E-3724-4F5C-B667-75B24675FEC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006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32656"/>
            <a:ext cx="8643998" cy="1524708"/>
          </a:xfrm>
        </p:spPr>
        <p:txBody>
          <a:bodyPr>
            <a:normAutofit/>
          </a:bodyPr>
          <a:lstStyle/>
          <a:p>
            <a:r>
              <a:rPr lang="ru-RU" sz="1800" kern="0" dirty="0">
                <a:solidFill>
                  <a:schemeClr val="bg1"/>
                </a:solidFill>
                <a:latin typeface="Microsoft Sans Serif"/>
                <a:ea typeface="+mj-ea"/>
                <a:cs typeface="+mj-cs"/>
              </a:rPr>
              <a:t>Муниципальное бюджетное дошкольное образовательное учреждение</a:t>
            </a:r>
            <a:br>
              <a:rPr lang="ru-RU" sz="1800" kern="0" dirty="0">
                <a:solidFill>
                  <a:schemeClr val="bg1"/>
                </a:solidFill>
                <a:latin typeface="Microsoft Sans Serif"/>
                <a:ea typeface="+mj-ea"/>
                <a:cs typeface="+mj-cs"/>
              </a:rPr>
            </a:br>
            <a:r>
              <a:rPr lang="ru-RU" sz="1800" kern="0" dirty="0">
                <a:solidFill>
                  <a:schemeClr val="bg1"/>
                </a:solidFill>
                <a:latin typeface="Microsoft Sans Serif"/>
                <a:ea typeface="+mj-ea"/>
                <a:cs typeface="+mj-cs"/>
              </a:rPr>
              <a:t>детский сад </a:t>
            </a:r>
            <a:r>
              <a:rPr lang="ru-RU" sz="1800" kern="0" dirty="0" smtClean="0">
                <a:solidFill>
                  <a:schemeClr val="bg1"/>
                </a:solidFill>
                <a:latin typeface="Microsoft Sans Serif"/>
                <a:ea typeface="+mj-ea"/>
                <a:cs typeface="+mj-cs"/>
              </a:rPr>
              <a:t>вида </a:t>
            </a:r>
            <a:r>
              <a:rPr lang="ru-RU" sz="1800" kern="0" dirty="0">
                <a:solidFill>
                  <a:schemeClr val="bg1"/>
                </a:solidFill>
                <a:latin typeface="Microsoft Sans Serif"/>
                <a:ea typeface="+mj-ea"/>
                <a:cs typeface="+mj-cs"/>
              </a:rPr>
              <a:t>№38 </a:t>
            </a:r>
            <a:r>
              <a:rPr lang="ru-RU" sz="1800" kern="0" dirty="0" smtClean="0">
                <a:solidFill>
                  <a:schemeClr val="bg1"/>
                </a:solidFill>
                <a:latin typeface="Microsoft Sans Serif"/>
                <a:ea typeface="+mj-ea"/>
                <a:cs typeface="+mj-cs"/>
              </a:rPr>
              <a:t>пос. </a:t>
            </a:r>
            <a:r>
              <a:rPr lang="ru-RU" sz="1800" kern="0" dirty="0">
                <a:solidFill>
                  <a:schemeClr val="bg1"/>
                </a:solidFill>
                <a:latin typeface="Microsoft Sans Serif"/>
                <a:ea typeface="+mj-ea"/>
                <a:cs typeface="+mj-cs"/>
              </a:rPr>
              <a:t>Эльбан  </a:t>
            </a:r>
            <a:r>
              <a:rPr lang="ru-RU" sz="1800" kern="0" dirty="0">
                <a:solidFill>
                  <a:srgbClr val="FFFF00"/>
                </a:solidFill>
                <a:latin typeface="Microsoft Sans Serif"/>
                <a:ea typeface="+mj-ea"/>
                <a:cs typeface="+mj-cs"/>
              </a:rPr>
              <a:t/>
            </a:r>
            <a:br>
              <a:rPr lang="ru-RU" sz="1800" kern="0" dirty="0">
                <a:solidFill>
                  <a:srgbClr val="FFFF00"/>
                </a:solidFill>
                <a:latin typeface="Microsoft Sans Serif"/>
                <a:ea typeface="+mj-ea"/>
                <a:cs typeface="+mj-cs"/>
              </a:rPr>
            </a:br>
            <a:r>
              <a:rPr lang="ru-RU" sz="1800" kern="0" dirty="0">
                <a:solidFill>
                  <a:schemeClr val="bg1"/>
                </a:solidFill>
                <a:latin typeface="Microsoft Sans Serif"/>
                <a:ea typeface="+mj-ea"/>
                <a:cs typeface="+mj-cs"/>
              </a:rPr>
              <a:t>Амурского </a:t>
            </a:r>
            <a:r>
              <a:rPr lang="ru-RU" sz="1800" kern="0" dirty="0" smtClean="0">
                <a:solidFill>
                  <a:schemeClr val="bg1"/>
                </a:solidFill>
                <a:latin typeface="Microsoft Sans Serif"/>
                <a:ea typeface="+mj-ea"/>
                <a:cs typeface="+mj-cs"/>
              </a:rPr>
              <a:t>муниципального района </a:t>
            </a:r>
          </a:p>
          <a:p>
            <a:r>
              <a:rPr lang="ru-RU" sz="1800" kern="0" dirty="0" smtClean="0">
                <a:solidFill>
                  <a:schemeClr val="bg1"/>
                </a:solidFill>
                <a:latin typeface="Microsoft Sans Serif"/>
                <a:ea typeface="+mj-ea"/>
                <a:cs typeface="+mj-cs"/>
              </a:rPr>
              <a:t>Хабаровского </a:t>
            </a:r>
            <a:r>
              <a:rPr lang="ru-RU" sz="1800" kern="0" dirty="0">
                <a:solidFill>
                  <a:schemeClr val="bg1"/>
                </a:solidFill>
                <a:latin typeface="Microsoft Sans Serif"/>
                <a:ea typeface="+mj-ea"/>
                <a:cs typeface="+mj-cs"/>
              </a:rPr>
              <a:t>края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57290" y="2357430"/>
            <a:ext cx="6400800" cy="2400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kern="0" dirty="0" smtClean="0">
                <a:solidFill>
                  <a:srgbClr val="FF0000"/>
                </a:solidFill>
                <a:latin typeface="Microsoft Sans Serif"/>
                <a:ea typeface="+mj-ea"/>
                <a:cs typeface="+mj-cs"/>
              </a:rPr>
              <a:t>Отчет </a:t>
            </a:r>
          </a:p>
          <a:p>
            <a:r>
              <a:rPr lang="ru-RU" sz="3200" kern="0" dirty="0" smtClean="0">
                <a:solidFill>
                  <a:srgbClr val="FF0000"/>
                </a:solidFill>
                <a:latin typeface="Microsoft Sans Serif"/>
                <a:ea typeface="+mj-ea"/>
                <a:cs typeface="+mj-cs"/>
              </a:rPr>
              <a:t>по итогам проведения тематической недели по патриотическому воспитанию дошкольников</a:t>
            </a:r>
          </a:p>
          <a:p>
            <a:r>
              <a:rPr lang="ru-RU" sz="3200" kern="0" dirty="0" smtClean="0">
                <a:solidFill>
                  <a:srgbClr val="FF0000"/>
                </a:solidFill>
                <a:latin typeface="Microsoft Sans Serif"/>
                <a:ea typeface="+mj-ea"/>
                <a:cs typeface="+mj-cs"/>
              </a:rPr>
              <a:t>«Растим патриотов»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1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489"/>
            <a:ext cx="8229600" cy="1110255"/>
          </a:xfrm>
        </p:spPr>
        <p:txBody>
          <a:bodyPr/>
          <a:lstStyle/>
          <a:p>
            <a:r>
              <a:rPr lang="ru-RU" dirty="0" smtClean="0"/>
              <a:t>Развлечения </a:t>
            </a:r>
            <a:endParaRPr lang="ru-RU" dirty="0"/>
          </a:p>
        </p:txBody>
      </p:sp>
      <p:pic>
        <p:nvPicPr>
          <p:cNvPr id="6" name="Рисунок 5" descr="D:\Downloads\IMG_20251021_1605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4922">
            <a:off x="639332" y="1159781"/>
            <a:ext cx="2865704" cy="233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ownloads\IMG_20251021_1626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2736">
            <a:off x="6051670" y="4281528"/>
            <a:ext cx="253862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Пользователи\Методист\Desktop\ФОТО для паблик\Растим патриотов 2025\IMG_20251031_1348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071546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Пользователи\Методист\Desktop\ФОТО для паблик\Растим патриотов 2025\IMG_20251031_16232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857628"/>
            <a:ext cx="3429024" cy="260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767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 мероприятия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85786" y="4071942"/>
            <a:ext cx="3357586" cy="228601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0628" y="1571612"/>
            <a:ext cx="3368732" cy="2245046"/>
          </a:xfrm>
          <a:prstGeom prst="rect">
            <a:avLst/>
          </a:prstGeom>
        </p:spPr>
      </p:pic>
      <p:pic>
        <p:nvPicPr>
          <p:cNvPr id="11" name="Содержимое 10" descr="D:\Пользователи\Методист\Desktop\ФОТО для паблик\Растим патриотов 2025\IMG_20251031_131949_900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85852" y="1428736"/>
            <a:ext cx="2000264" cy="252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Пользователи\Методист\Desktop\ФОТО для паблик\Растим патриотов 2025\IMG_20251031_131933_7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214818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педагогами</a:t>
            </a:r>
            <a:endParaRPr lang="ru-RU" dirty="0"/>
          </a:p>
        </p:txBody>
      </p:sp>
      <p:pic>
        <p:nvPicPr>
          <p:cNvPr id="2" name="Picture 2" descr="D:\Пользователи\Методист\Desktop\ФОТО для паблик\IMG_20251016_132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78000" y="-10858500"/>
            <a:ext cx="2400000" cy="1800000"/>
          </a:xfrm>
          <a:prstGeom prst="rect">
            <a:avLst/>
          </a:prstGeom>
          <a:noFill/>
        </p:spPr>
      </p:pic>
      <p:pic>
        <p:nvPicPr>
          <p:cNvPr id="9" name="Picture 2" descr="D:\Пользователи\Методист\Desktop\ФОТО для паблик\IMG_20251016_132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325600" y="-10706100"/>
            <a:ext cx="2400000" cy="1800000"/>
          </a:xfrm>
          <a:prstGeom prst="rect">
            <a:avLst/>
          </a:prstGeom>
          <a:noFill/>
        </p:spPr>
      </p:pic>
      <p:pic>
        <p:nvPicPr>
          <p:cNvPr id="11" name="Picture 2" descr="D:\Пользователи\Методист\Desktop\ФОТО для паблик\IMG_20251016_13203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214818"/>
            <a:ext cx="3019165" cy="2264374"/>
          </a:xfrm>
          <a:prstGeom prst="rect">
            <a:avLst/>
          </a:prstGeom>
          <a:noFill/>
        </p:spPr>
      </p:pic>
      <p:pic>
        <p:nvPicPr>
          <p:cNvPr id="7" name="Рисунок 6" descr="D:\Downloads\IMG_20251022_1328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57876">
            <a:off x="428618" y="1552399"/>
            <a:ext cx="305100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ownloads\IMG_20251016_1319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46101">
            <a:off x="5968741" y="1462522"/>
            <a:ext cx="29234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Downloads\IMG_20251023_184757_78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4214818"/>
            <a:ext cx="36433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Downloads\IMG_20251021_12132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2928934"/>
            <a:ext cx="2053542" cy="154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277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6567"/>
            <a:ext cx="8229600" cy="1040541"/>
          </a:xfrm>
        </p:spPr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8" name="Рисунок 7" descr="D:\Downloads\IMG_20251029_140105_0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143380"/>
            <a:ext cx="350252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Downloads\IMG_20251029_1412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0842">
            <a:off x="366960" y="1689726"/>
            <a:ext cx="250127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8926" y="1643050"/>
            <a:ext cx="3011542" cy="1744980"/>
          </a:xfrm>
          <a:prstGeom prst="rect">
            <a:avLst/>
          </a:prstGeom>
        </p:spPr>
      </p:pic>
      <p:pic>
        <p:nvPicPr>
          <p:cNvPr id="13" name="Рисунок 12" descr="D:\Downloads\IMG_20251022_1617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143380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Downloads\IMG_20251022_1606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30036">
            <a:off x="6143636" y="1857365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042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Патриотические уголки</a:t>
            </a:r>
            <a:endParaRPr lang="ru-RU" dirty="0"/>
          </a:p>
        </p:txBody>
      </p:sp>
      <p:pic>
        <p:nvPicPr>
          <p:cNvPr id="7" name="Рисунок 6" descr="D:\Downloads\IMG_20251027_1014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256"/>
            <a:ext cx="3214678" cy="242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ownloads\IMG_20251027_1006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85926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57818" y="5000636"/>
            <a:ext cx="2735580" cy="1731010"/>
          </a:xfrm>
          <a:prstGeom prst="rect">
            <a:avLst/>
          </a:prstGeom>
        </p:spPr>
      </p:pic>
      <p:pic>
        <p:nvPicPr>
          <p:cNvPr id="10" name="Рисунок 9" descr="D:\Downloads\IMG_20251029_150943_2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428736"/>
            <a:ext cx="26432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652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59216" cy="786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Беседы с детьми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 descr="D:\Downloads\IMG-20251023-WA00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929066"/>
            <a:ext cx="2695642" cy="21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Downloads\IMG-20251020-WA01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429000"/>
            <a:ext cx="21431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Downloads\IMG-20251020-WA00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9166">
            <a:off x="4705309" y="1296865"/>
            <a:ext cx="3424499" cy="211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45643">
            <a:off x="1131810" y="1105904"/>
            <a:ext cx="2859771" cy="242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Downloads\IMG_20251029_150955_2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500438"/>
            <a:ext cx="2276475" cy="30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535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Экскурсии</a:t>
            </a:r>
            <a:endParaRPr lang="ru-RU" dirty="0"/>
          </a:p>
        </p:txBody>
      </p:sp>
      <p:pic>
        <p:nvPicPr>
          <p:cNvPr id="5" name="Рисунок 4" descr="D:\Downloads\IMG_20251022_1105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4144">
            <a:off x="232214" y="1488878"/>
            <a:ext cx="2868790" cy="231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ownloads\IMG-20251016-WA00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357430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ownloads\IMG_20251023_173713_1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5251">
            <a:off x="6429388" y="3714752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21061666">
            <a:off x="381356" y="4281881"/>
            <a:ext cx="3034999" cy="217262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816113">
            <a:off x="6715140" y="1428736"/>
            <a:ext cx="2214578" cy="1928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28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 smtClean="0"/>
              <a:t>Конструирование </a:t>
            </a:r>
            <a:endParaRPr lang="ru-RU" dirty="0"/>
          </a:p>
        </p:txBody>
      </p:sp>
      <p:pic>
        <p:nvPicPr>
          <p:cNvPr id="6" name="Рисунок 5" descr="D:\Downloads\Collage_20251022_1743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36433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ownloads\IMG_20251022_173811_9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256"/>
            <a:ext cx="3104305" cy="200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Пользователи\Методист\Desktop\ФОТО для паблик\Растим патриотов 2025\IMG_20251031_132431_5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714752"/>
            <a:ext cx="2548758" cy="21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43438" y="1357298"/>
            <a:ext cx="3429024" cy="2071702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72067" y="4286255"/>
            <a:ext cx="7408333" cy="183990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56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dirty="0" smtClean="0"/>
              <a:t>Лепка, рисование, аппликация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1133173">
            <a:off x="214282" y="4143380"/>
            <a:ext cx="2781212" cy="1768431"/>
          </a:xfrm>
          <a:prstGeom prst="rect">
            <a:avLst/>
          </a:prstGeom>
        </p:spPr>
      </p:pic>
      <p:pic>
        <p:nvPicPr>
          <p:cNvPr id="14" name="Содержимое 1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20567007" flipH="1">
            <a:off x="3643306" y="4214818"/>
            <a:ext cx="2093889" cy="1866229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215074" y="1785926"/>
            <a:ext cx="2714644" cy="4357718"/>
          </a:xfrm>
          <a:prstGeom prst="rect">
            <a:avLst/>
          </a:prstGeom>
        </p:spPr>
      </p:pic>
      <p:pic>
        <p:nvPicPr>
          <p:cNvPr id="8" name="Рисунок 7" descr="D:\Пользователи\Методист\Desktop\ФОТО для паблик\Растим патриотов 2025\IMG_20251031_132311_54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500174"/>
            <a:ext cx="385765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512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</a:t>
            </a:r>
            <a:endParaRPr lang="ru-RU" dirty="0"/>
          </a:p>
        </p:txBody>
      </p:sp>
      <p:pic>
        <p:nvPicPr>
          <p:cNvPr id="9" name="Рисунок 8" descr="D:\Downloads\IMG_20251020_1017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21399295">
            <a:off x="647837" y="4080142"/>
            <a:ext cx="3048201" cy="2190752"/>
          </a:xfrm>
          <a:prstGeom prst="rect">
            <a:avLst/>
          </a:prstGeom>
        </p:spPr>
      </p:pic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86446" y="714356"/>
            <a:ext cx="2830206" cy="2305361"/>
          </a:xfrm>
          <a:prstGeom prst="rect">
            <a:avLst/>
          </a:prstGeom>
        </p:spPr>
      </p:pic>
      <p:pic>
        <p:nvPicPr>
          <p:cNvPr id="12" name="Рисунок 11" descr="D:\Пользователи\Методист\Desktop\ФОТО для паблик\Растим патриотов 2025\IMG_20251022_1123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14752"/>
            <a:ext cx="3857652" cy="23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76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676</TotalTime>
  <Words>39</Words>
  <Application>Microsoft Office PowerPoint</Application>
  <PresentationFormat>Экран (4:3)</PresentationFormat>
  <Paragraphs>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Слайд 1</vt:lpstr>
      <vt:lpstr>Работа с педагогами</vt:lpstr>
      <vt:lpstr>Работа с родителями</vt:lpstr>
      <vt:lpstr>Патриотические уголки</vt:lpstr>
      <vt:lpstr> Беседы с детьми  </vt:lpstr>
      <vt:lpstr>Экскурсии</vt:lpstr>
      <vt:lpstr>Конструирование </vt:lpstr>
      <vt:lpstr>Лепка, рисование, аппликация</vt:lpstr>
      <vt:lpstr>Игры </vt:lpstr>
      <vt:lpstr>Развлечения </vt:lpstr>
      <vt:lpstr>Спортивные мероприятия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Galina</cp:lastModifiedBy>
  <cp:revision>72</cp:revision>
  <dcterms:created xsi:type="dcterms:W3CDTF">2020-11-09T04:20:17Z</dcterms:created>
  <dcterms:modified xsi:type="dcterms:W3CDTF">2025-10-31T23:01:06Z</dcterms:modified>
</cp:coreProperties>
</file>